
<file path=[Content_Types].xml><?xml version="1.0" encoding="utf-8"?>
<Types xmlns="http://schemas.openxmlformats.org/package/2006/content-types">
  <Default ContentType="application/x-fontdata" Extension="fntdata"/>
  <Default ContentType="image/gif" Extension="gif"/>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no"?><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17"/>
    <p:sldId id="257" r:id="rId18"/>
    <p:sldId id="258" r:id="rId19"/>
    <p:sldId id="259" r:id="rId20"/>
    <p:sldId id="260" r:id="rId21"/>
    <p:sldId id="261" r:id="rId22"/>
    <p:sldId id="262" r:id="rId23"/>
    <p:sldId id="263" r:id="rId24"/>
    <p:sldId id="264" r:id="rId25"/>
    <p:sldId id="265" r:id="rId26"/>
    <p:sldId id="266" r:id="rId27"/>
    <p:sldId id="267" r:id="rId28"/>
    <p:sldId id="268" r:id="rId29"/>
    <p:sldId id="269" r:id="rId30"/>
    <p:sldId id="270" r:id="rId31"/>
    <p:sldId id="271" r:id="rId32"/>
    <p:sldId id="272" r:id="rId33"/>
    <p:sldId id="273" r:id="rId34"/>
    <p:sldId id="274" r:id="rId35"/>
    <p:sldId id="275" r:id="rId36"/>
    <p:sldId id="276" r:id="rId37"/>
    <p:sldId id="277" r:id="rId38"/>
    <p:sldId id="278" r:id="rId39"/>
    <p:sldId id="279" r:id="rId40"/>
    <p:sldId id="280" r:id="rId41"/>
    <p:sldId id="281" r:id="rId42"/>
    <p:sldId id="282" r:id="rId43"/>
    <p:sldId id="283" r:id="rId44"/>
    <p:sldId id="284" r:id="rId45"/>
  </p:sldIdLst>
  <p:sldSz cx="9753600" cy="7315200"/>
  <p:notesSz cx="6858000" cy="9144000"/>
  <p:embeddedFontLst>
    <p:embeddedFont>
      <p:font typeface="Libre Baskerville" charset="1" panose="02000000000000000000"/>
      <p:regular r:id="rId6"/>
    </p:embeddedFont>
    <p:embeddedFont>
      <p:font typeface="Libre Baskerville Bold" charset="1" panose="02000000000000000000"/>
      <p:regular r:id="rId7"/>
    </p:embeddedFont>
    <p:embeddedFont>
      <p:font typeface="Libre Baskerville Italics" charset="1" panose="02000000000000000000"/>
      <p:regular r:id="rId8"/>
    </p:embeddedFont>
    <p:embeddedFont>
      <p:font typeface="Arimo" charset="1" panose="020B0604020202020204"/>
      <p:regular r:id="rId9"/>
    </p:embeddedFont>
    <p:embeddedFont>
      <p:font typeface="Arimo Bold" charset="1" panose="020B0704020202020204"/>
      <p:regular r:id="rId10"/>
    </p:embeddedFont>
    <p:embeddedFont>
      <p:font typeface="Arimo Italics" charset="1" panose="020B0604020202090204"/>
      <p:regular r:id="rId11"/>
    </p:embeddedFont>
    <p:embeddedFont>
      <p:font typeface="Arimo Bold Italics" charset="1" panose="020B0704020202090204"/>
      <p:regular r:id="rId12"/>
    </p:embeddedFont>
    <p:embeddedFont>
      <p:font typeface="Open Sauce Light" charset="1" panose="00000400000000000000"/>
      <p:regular r:id="rId13"/>
    </p:embeddedFont>
    <p:embeddedFont>
      <p:font typeface="Open Sauce Light Bold" charset="1" panose="00000600000000000000"/>
      <p:regular r:id="rId14"/>
    </p:embeddedFont>
    <p:embeddedFont>
      <p:font typeface="Open Sauce Light Italics" charset="1" panose="00000400000000000000"/>
      <p:regular r:id="rId15"/>
    </p:embeddedFont>
    <p:embeddedFont>
      <p:font typeface="Open Sauce Light Bold Italics" charset="1" panose="00000600000000000000"/>
      <p:regular r:id="rId1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no"?><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slides/slide1.xml" Type="http://schemas.openxmlformats.org/officeDocument/2006/relationships/slide"/><Relationship Id="rId18" Target="slides/slide2.xml" Type="http://schemas.openxmlformats.org/officeDocument/2006/relationships/slide"/><Relationship Id="rId19" Target="slides/slide3.xml" Type="http://schemas.openxmlformats.org/officeDocument/2006/relationships/slide"/><Relationship Id="rId2" Target="presProps.xml" Type="http://schemas.openxmlformats.org/officeDocument/2006/relationships/presProps"/><Relationship Id="rId20" Target="slides/slide4.xml" Type="http://schemas.openxmlformats.org/officeDocument/2006/relationships/slide"/><Relationship Id="rId21" Target="slides/slide5.xml" Type="http://schemas.openxmlformats.org/officeDocument/2006/relationships/slide"/><Relationship Id="rId22" Target="slides/slide6.xml" Type="http://schemas.openxmlformats.org/officeDocument/2006/relationships/slide"/><Relationship Id="rId23" Target="slides/slide7.xml" Type="http://schemas.openxmlformats.org/officeDocument/2006/relationships/slide"/><Relationship Id="rId24" Target="slides/slide8.xml" Type="http://schemas.openxmlformats.org/officeDocument/2006/relationships/slide"/><Relationship Id="rId25" Target="slides/slide9.xml" Type="http://schemas.openxmlformats.org/officeDocument/2006/relationships/slide"/><Relationship Id="rId26" Target="slides/slide10.xml" Type="http://schemas.openxmlformats.org/officeDocument/2006/relationships/slide"/><Relationship Id="rId27" Target="slides/slide11.xml" Type="http://schemas.openxmlformats.org/officeDocument/2006/relationships/slide"/><Relationship Id="rId28" Target="slides/slide12.xml" Type="http://schemas.openxmlformats.org/officeDocument/2006/relationships/slide"/><Relationship Id="rId29" Target="slides/slide13.xml" Type="http://schemas.openxmlformats.org/officeDocument/2006/relationships/slide"/><Relationship Id="rId3" Target="viewProps.xml" Type="http://schemas.openxmlformats.org/officeDocument/2006/relationships/viewProps"/><Relationship Id="rId30" Target="slides/slide14.xml" Type="http://schemas.openxmlformats.org/officeDocument/2006/relationships/slide"/><Relationship Id="rId31" Target="slides/slide15.xml" Type="http://schemas.openxmlformats.org/officeDocument/2006/relationships/slide"/><Relationship Id="rId32" Target="slides/slide16.xml" Type="http://schemas.openxmlformats.org/officeDocument/2006/relationships/slide"/><Relationship Id="rId33" Target="slides/slide17.xml" Type="http://schemas.openxmlformats.org/officeDocument/2006/relationships/slide"/><Relationship Id="rId34" Target="slides/slide18.xml" Type="http://schemas.openxmlformats.org/officeDocument/2006/relationships/slide"/><Relationship Id="rId35" Target="slides/slide19.xml" Type="http://schemas.openxmlformats.org/officeDocument/2006/relationships/slide"/><Relationship Id="rId36" Target="slides/slide20.xml" Type="http://schemas.openxmlformats.org/officeDocument/2006/relationships/slide"/><Relationship Id="rId37" Target="slides/slide21.xml" Type="http://schemas.openxmlformats.org/officeDocument/2006/relationships/slide"/><Relationship Id="rId38" Target="slides/slide22.xml" Type="http://schemas.openxmlformats.org/officeDocument/2006/relationships/slide"/><Relationship Id="rId39" Target="slides/slide23.xml" Type="http://schemas.openxmlformats.org/officeDocument/2006/relationships/slide"/><Relationship Id="rId4" Target="theme/theme1.xml" Type="http://schemas.openxmlformats.org/officeDocument/2006/relationships/theme"/><Relationship Id="rId40" Target="slides/slide24.xml" Type="http://schemas.openxmlformats.org/officeDocument/2006/relationships/slide"/><Relationship Id="rId41" Target="slides/slide25.xml" Type="http://schemas.openxmlformats.org/officeDocument/2006/relationships/slide"/><Relationship Id="rId42" Target="slides/slide26.xml" Type="http://schemas.openxmlformats.org/officeDocument/2006/relationships/slide"/><Relationship Id="rId43" Target="slides/slide27.xml" Type="http://schemas.openxmlformats.org/officeDocument/2006/relationships/slide"/><Relationship Id="rId44" Target="slides/slide28.xml" Type="http://schemas.openxmlformats.org/officeDocument/2006/relationships/slide"/><Relationship Id="rId45" Target="slides/slide29.xml" Type="http://schemas.openxmlformats.org/officeDocument/2006/relationships/slide"/><Relationship Id="rId5" Target="tableStyles.xml" Type="http://schemas.openxmlformats.org/officeDocument/2006/relationships/tableStyles"/><Relationship Id="rId6" Target="fonts/font6.fntdata" Type="http://schemas.openxmlformats.org/officeDocument/2006/relationships/font"/><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9.svg" Type="http://schemas.openxmlformats.org/officeDocument/2006/relationships/image"/><Relationship Id="rId11" Target="../media/image10.png" Type="http://schemas.openxmlformats.org/officeDocument/2006/relationships/image"/><Relationship Id="rId12" Target="../media/image11.svg" Type="http://schemas.openxmlformats.org/officeDocument/2006/relationships/image"/><Relationship Id="rId13" Target="../media/image12.png" Type="http://schemas.openxmlformats.org/officeDocument/2006/relationships/image"/><Relationship Id="rId14" Target="../media/image13.png" Type="http://schemas.openxmlformats.org/officeDocument/2006/relationships/image"/><Relationship Id="rId15" Target="../media/image14.png" Type="http://schemas.openxmlformats.org/officeDocument/2006/relationships/image"/><Relationship Id="rId16" Target="https://www.evfiresafe.com" TargetMode="External" Type="http://schemas.openxmlformats.org/officeDocument/2006/relationships/hyperlink"/><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5.pn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 Id="rId9" Target="../media/image8.png" Type="http://schemas.openxmlformats.org/officeDocument/2006/relationships/image"/></Relationships>
</file>

<file path=ppt/slides/_rels/slide1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9.png" Type="http://schemas.openxmlformats.org/officeDocument/2006/relationships/image"/><Relationship Id="rId3" Target="../media/image70.png" Type="http://schemas.openxmlformats.org/officeDocument/2006/relationships/image"/><Relationship Id="rId4" Target="../media/image71.png" Type="http://schemas.openxmlformats.org/officeDocument/2006/relationships/image"/><Relationship Id="rId5" Target="../media/image72.png" Type="http://schemas.openxmlformats.org/officeDocument/2006/relationships/image"/><Relationship Id="rId6" Target="../media/image37.png" Type="http://schemas.openxmlformats.org/officeDocument/2006/relationships/image"/><Relationship Id="rId7" Target="../media/image38.svg" Type="http://schemas.openxmlformats.org/officeDocument/2006/relationships/image"/></Relationships>
</file>

<file path=ppt/slides/_rels/slide11.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57.png" Type="http://schemas.openxmlformats.org/officeDocument/2006/relationships/image"/><Relationship Id="rId11" Target="../media/image58.svg" Type="http://schemas.openxmlformats.org/officeDocument/2006/relationships/image"/><Relationship Id="rId12" Target="../media/image73.png" Type="http://schemas.openxmlformats.org/officeDocument/2006/relationships/image"/><Relationship Id="rId13" Target="../media/image74.svg" Type="http://schemas.openxmlformats.org/officeDocument/2006/relationships/image"/><Relationship Id="rId14" Target="../media/image59.png" Type="http://schemas.openxmlformats.org/officeDocument/2006/relationships/image"/><Relationship Id="rId15" Target="../media/image60.svg" Type="http://schemas.openxmlformats.org/officeDocument/2006/relationships/image"/><Relationship Id="rId16" Target="../media/image61.png" Type="http://schemas.openxmlformats.org/officeDocument/2006/relationships/image"/><Relationship Id="rId17" Target="../media/image62.svg" Type="http://schemas.openxmlformats.org/officeDocument/2006/relationships/image"/><Relationship Id="rId18" Target="../media/image75.png" Type="http://schemas.openxmlformats.org/officeDocument/2006/relationships/image"/><Relationship Id="rId19" Target="../media/image76.svg" Type="http://schemas.openxmlformats.org/officeDocument/2006/relationships/image"/><Relationship Id="rId2" Target="../media/image63.png" Type="http://schemas.openxmlformats.org/officeDocument/2006/relationships/image"/><Relationship Id="rId20" Target="../media/image35.png" Type="http://schemas.openxmlformats.org/officeDocument/2006/relationships/image"/><Relationship Id="rId21" Target="../media/image36.svg" Type="http://schemas.openxmlformats.org/officeDocument/2006/relationships/image"/><Relationship Id="rId3" Target="../media/image64.svg" Type="http://schemas.openxmlformats.org/officeDocument/2006/relationships/image"/><Relationship Id="rId4" Target="../media/image67.png" Type="http://schemas.openxmlformats.org/officeDocument/2006/relationships/image"/><Relationship Id="rId5" Target="../media/image68.svg" Type="http://schemas.openxmlformats.org/officeDocument/2006/relationships/image"/><Relationship Id="rId6" Target="../media/image33.png" Type="http://schemas.openxmlformats.org/officeDocument/2006/relationships/image"/><Relationship Id="rId7" Target="../media/image34.svg" Type="http://schemas.openxmlformats.org/officeDocument/2006/relationships/image"/><Relationship Id="rId8" Target="../media/image55.png" Type="http://schemas.openxmlformats.org/officeDocument/2006/relationships/image"/><Relationship Id="rId9" Target="../media/image56.svg" Type="http://schemas.openxmlformats.org/officeDocument/2006/relationships/image"/></Relationships>
</file>

<file path=ppt/slides/_rels/slide12.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57.png" Type="http://schemas.openxmlformats.org/officeDocument/2006/relationships/image"/><Relationship Id="rId11" Target="../media/image58.svg" Type="http://schemas.openxmlformats.org/officeDocument/2006/relationships/image"/><Relationship Id="rId12" Target="../media/image73.png" Type="http://schemas.openxmlformats.org/officeDocument/2006/relationships/image"/><Relationship Id="rId13" Target="../media/image74.svg" Type="http://schemas.openxmlformats.org/officeDocument/2006/relationships/image"/><Relationship Id="rId14" Target="../media/image59.png" Type="http://schemas.openxmlformats.org/officeDocument/2006/relationships/image"/><Relationship Id="rId15" Target="../media/image60.svg" Type="http://schemas.openxmlformats.org/officeDocument/2006/relationships/image"/><Relationship Id="rId16" Target="../media/image61.png" Type="http://schemas.openxmlformats.org/officeDocument/2006/relationships/image"/><Relationship Id="rId17" Target="../media/image62.svg" Type="http://schemas.openxmlformats.org/officeDocument/2006/relationships/image"/><Relationship Id="rId18" Target="../media/image75.png" Type="http://schemas.openxmlformats.org/officeDocument/2006/relationships/image"/><Relationship Id="rId19" Target="../media/image76.svg" Type="http://schemas.openxmlformats.org/officeDocument/2006/relationships/image"/><Relationship Id="rId2" Target="../media/image63.png" Type="http://schemas.openxmlformats.org/officeDocument/2006/relationships/image"/><Relationship Id="rId20" Target="../media/image35.png" Type="http://schemas.openxmlformats.org/officeDocument/2006/relationships/image"/><Relationship Id="rId21" Target="../media/image36.svg" Type="http://schemas.openxmlformats.org/officeDocument/2006/relationships/image"/><Relationship Id="rId22" Target="../media/image23.png" Type="http://schemas.openxmlformats.org/officeDocument/2006/relationships/image"/><Relationship Id="rId23" Target="../media/image77.png" Type="http://schemas.openxmlformats.org/officeDocument/2006/relationships/image"/><Relationship Id="rId24" Target="../media/image78.svg" Type="http://schemas.openxmlformats.org/officeDocument/2006/relationships/image"/><Relationship Id="rId25" Target="../media/image79.png" Type="http://schemas.openxmlformats.org/officeDocument/2006/relationships/image"/><Relationship Id="rId26" Target="../media/image80.jpeg" Type="http://schemas.openxmlformats.org/officeDocument/2006/relationships/image"/><Relationship Id="rId27" Target="../media/image81.jpeg" Type="http://schemas.openxmlformats.org/officeDocument/2006/relationships/image"/><Relationship Id="rId28" Target="../media/image82.jpeg" Type="http://schemas.openxmlformats.org/officeDocument/2006/relationships/image"/><Relationship Id="rId29" Target="../media/image83.jpeg" Type="http://schemas.openxmlformats.org/officeDocument/2006/relationships/image"/><Relationship Id="rId3" Target="../media/image64.svg" Type="http://schemas.openxmlformats.org/officeDocument/2006/relationships/image"/><Relationship Id="rId30" Target="../media/image84.png" Type="http://schemas.openxmlformats.org/officeDocument/2006/relationships/image"/><Relationship Id="rId4" Target="../media/image67.png" Type="http://schemas.openxmlformats.org/officeDocument/2006/relationships/image"/><Relationship Id="rId5" Target="../media/image68.svg" Type="http://schemas.openxmlformats.org/officeDocument/2006/relationships/image"/><Relationship Id="rId6" Target="../media/image33.png" Type="http://schemas.openxmlformats.org/officeDocument/2006/relationships/image"/><Relationship Id="rId7" Target="../media/image34.svg" Type="http://schemas.openxmlformats.org/officeDocument/2006/relationships/image"/><Relationship Id="rId8" Target="../media/image55.png" Type="http://schemas.openxmlformats.org/officeDocument/2006/relationships/image"/><Relationship Id="rId9" Target="../media/image56.svg" Type="http://schemas.openxmlformats.org/officeDocument/2006/relationships/image"/></Relationships>
</file>

<file path=ppt/slides/_rels/slide13.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57.png" Type="http://schemas.openxmlformats.org/officeDocument/2006/relationships/image"/><Relationship Id="rId11" Target="../media/image58.svg" Type="http://schemas.openxmlformats.org/officeDocument/2006/relationships/image"/><Relationship Id="rId12" Target="../media/image73.png" Type="http://schemas.openxmlformats.org/officeDocument/2006/relationships/image"/><Relationship Id="rId13" Target="../media/image74.svg" Type="http://schemas.openxmlformats.org/officeDocument/2006/relationships/image"/><Relationship Id="rId14" Target="../media/image59.png" Type="http://schemas.openxmlformats.org/officeDocument/2006/relationships/image"/><Relationship Id="rId15" Target="../media/image60.svg" Type="http://schemas.openxmlformats.org/officeDocument/2006/relationships/image"/><Relationship Id="rId16" Target="../media/image61.png" Type="http://schemas.openxmlformats.org/officeDocument/2006/relationships/image"/><Relationship Id="rId17" Target="../media/image62.svg" Type="http://schemas.openxmlformats.org/officeDocument/2006/relationships/image"/><Relationship Id="rId18" Target="../media/image75.png" Type="http://schemas.openxmlformats.org/officeDocument/2006/relationships/image"/><Relationship Id="rId19" Target="../media/image76.svg" Type="http://schemas.openxmlformats.org/officeDocument/2006/relationships/image"/><Relationship Id="rId2" Target="../media/image63.png" Type="http://schemas.openxmlformats.org/officeDocument/2006/relationships/image"/><Relationship Id="rId20" Target="../media/image35.png" Type="http://schemas.openxmlformats.org/officeDocument/2006/relationships/image"/><Relationship Id="rId21" Target="../media/image36.svg" Type="http://schemas.openxmlformats.org/officeDocument/2006/relationships/image"/><Relationship Id="rId22" Target="../media/image85.png" Type="http://schemas.openxmlformats.org/officeDocument/2006/relationships/image"/><Relationship Id="rId23" Target="../media/image86.svg" Type="http://schemas.openxmlformats.org/officeDocument/2006/relationships/image"/><Relationship Id="rId3" Target="../media/image64.svg" Type="http://schemas.openxmlformats.org/officeDocument/2006/relationships/image"/><Relationship Id="rId4" Target="../media/image67.png" Type="http://schemas.openxmlformats.org/officeDocument/2006/relationships/image"/><Relationship Id="rId5" Target="../media/image68.svg" Type="http://schemas.openxmlformats.org/officeDocument/2006/relationships/image"/><Relationship Id="rId6" Target="../media/image33.png" Type="http://schemas.openxmlformats.org/officeDocument/2006/relationships/image"/><Relationship Id="rId7" Target="../media/image34.svg" Type="http://schemas.openxmlformats.org/officeDocument/2006/relationships/image"/><Relationship Id="rId8" Target="../media/image55.png" Type="http://schemas.openxmlformats.org/officeDocument/2006/relationships/image"/><Relationship Id="rId9" Target="../media/image56.svg" Type="http://schemas.openxmlformats.org/officeDocument/2006/relationships/image"/></Relationships>
</file>

<file path=ppt/slides/_rels/slide14.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89.png" Type="http://schemas.openxmlformats.org/officeDocument/2006/relationships/image"/><Relationship Id="rId11" Target="../media/image90.svg" Type="http://schemas.openxmlformats.org/officeDocument/2006/relationships/image"/><Relationship Id="rId12" Target="../media/image91.png" Type="http://schemas.openxmlformats.org/officeDocument/2006/relationships/image"/><Relationship Id="rId13" Target="../media/image92.svg" Type="http://schemas.openxmlformats.org/officeDocument/2006/relationships/image"/><Relationship Id="rId14" Target="../media/image59.png" Type="http://schemas.openxmlformats.org/officeDocument/2006/relationships/image"/><Relationship Id="rId15" Target="../media/image60.svg" Type="http://schemas.openxmlformats.org/officeDocument/2006/relationships/image"/><Relationship Id="rId16" Target="../media/image93.png" Type="http://schemas.openxmlformats.org/officeDocument/2006/relationships/image"/><Relationship Id="rId17" Target="../media/image94.svg" Type="http://schemas.openxmlformats.org/officeDocument/2006/relationships/image"/><Relationship Id="rId18" Target="../media/image75.png" Type="http://schemas.openxmlformats.org/officeDocument/2006/relationships/image"/><Relationship Id="rId19" Target="../media/image76.svg" Type="http://schemas.openxmlformats.org/officeDocument/2006/relationships/image"/><Relationship Id="rId2" Target="../media/image87.png" Type="http://schemas.openxmlformats.org/officeDocument/2006/relationships/image"/><Relationship Id="rId20" Target="../media/image63.png" Type="http://schemas.openxmlformats.org/officeDocument/2006/relationships/image"/><Relationship Id="rId21" Target="../media/image64.svg" Type="http://schemas.openxmlformats.org/officeDocument/2006/relationships/image"/><Relationship Id="rId22" Target="../media/image67.png" Type="http://schemas.openxmlformats.org/officeDocument/2006/relationships/image"/><Relationship Id="rId23" Target="../media/image68.svg" Type="http://schemas.openxmlformats.org/officeDocument/2006/relationships/image"/><Relationship Id="rId24" Target="../media/image55.png" Type="http://schemas.openxmlformats.org/officeDocument/2006/relationships/image"/><Relationship Id="rId25" Target="../media/image56.svg" Type="http://schemas.openxmlformats.org/officeDocument/2006/relationships/image"/><Relationship Id="rId26" Target="../media/image57.png" Type="http://schemas.openxmlformats.org/officeDocument/2006/relationships/image"/><Relationship Id="rId27" Target="../media/image58.svg" Type="http://schemas.openxmlformats.org/officeDocument/2006/relationships/image"/><Relationship Id="rId28" Target="../media/image73.png" Type="http://schemas.openxmlformats.org/officeDocument/2006/relationships/image"/><Relationship Id="rId29" Target="../media/image74.svg" Type="http://schemas.openxmlformats.org/officeDocument/2006/relationships/image"/><Relationship Id="rId3" Target="../media/image88.svg" Type="http://schemas.openxmlformats.org/officeDocument/2006/relationships/image"/><Relationship Id="rId30" Target="../media/image61.png" Type="http://schemas.openxmlformats.org/officeDocument/2006/relationships/image"/><Relationship Id="rId31" Target="../media/image62.svg" Type="http://schemas.openxmlformats.org/officeDocument/2006/relationships/image"/><Relationship Id="rId32" Target="../media/image95.png" Type="http://schemas.openxmlformats.org/officeDocument/2006/relationships/image"/><Relationship Id="rId33" Target="../media/image96.svg" Type="http://schemas.openxmlformats.org/officeDocument/2006/relationships/image"/><Relationship Id="rId34" Target="../media/image97.png" Type="http://schemas.openxmlformats.org/officeDocument/2006/relationships/image"/><Relationship Id="rId35" Target="../media/image98.svg" Type="http://schemas.openxmlformats.org/officeDocument/2006/relationships/image"/><Relationship Id="rId4" Target="../media/image35.png" Type="http://schemas.openxmlformats.org/officeDocument/2006/relationships/image"/><Relationship Id="rId5" Target="../media/image36.svg" Type="http://schemas.openxmlformats.org/officeDocument/2006/relationships/image"/><Relationship Id="rId6" Target="../media/image31.png" Type="http://schemas.openxmlformats.org/officeDocument/2006/relationships/image"/><Relationship Id="rId7" Target="../media/image32.svg" Type="http://schemas.openxmlformats.org/officeDocument/2006/relationships/image"/><Relationship Id="rId8" Target="../media/image33.png" Type="http://schemas.openxmlformats.org/officeDocument/2006/relationships/image"/><Relationship Id="rId9" Target="../media/image34.svg" Type="http://schemas.openxmlformats.org/officeDocument/2006/relationships/image"/></Relationships>
</file>

<file path=ppt/slides/_rels/slide15.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99.png" Type="http://schemas.openxmlformats.org/officeDocument/2006/relationships/image"/><Relationship Id="rId11" Target="../media/image100.png" Type="http://schemas.openxmlformats.org/officeDocument/2006/relationships/image"/><Relationship Id="rId12" Target="../media/image101.png" Type="http://schemas.openxmlformats.org/officeDocument/2006/relationships/image"/><Relationship Id="rId13" Target="../media/image102.png" Type="http://schemas.openxmlformats.org/officeDocument/2006/relationships/image"/><Relationship Id="rId14" Target="../media/image103.svg" Type="http://schemas.openxmlformats.org/officeDocument/2006/relationships/image"/><Relationship Id="rId15" Target="../media/image63.png" Type="http://schemas.openxmlformats.org/officeDocument/2006/relationships/image"/><Relationship Id="rId16" Target="../media/image64.svg" Type="http://schemas.openxmlformats.org/officeDocument/2006/relationships/image"/><Relationship Id="rId17" Target="../media/image67.png" Type="http://schemas.openxmlformats.org/officeDocument/2006/relationships/image"/><Relationship Id="rId18" Target="../media/image68.svg" Type="http://schemas.openxmlformats.org/officeDocument/2006/relationships/image"/><Relationship Id="rId19" Target="../media/image55.png" Type="http://schemas.openxmlformats.org/officeDocument/2006/relationships/image"/><Relationship Id="rId2" Target="../media/image33.png" Type="http://schemas.openxmlformats.org/officeDocument/2006/relationships/image"/><Relationship Id="rId20" Target="../media/image56.svg" Type="http://schemas.openxmlformats.org/officeDocument/2006/relationships/image"/><Relationship Id="rId21" Target="../media/image57.png" Type="http://schemas.openxmlformats.org/officeDocument/2006/relationships/image"/><Relationship Id="rId22" Target="../media/image58.svg" Type="http://schemas.openxmlformats.org/officeDocument/2006/relationships/image"/><Relationship Id="rId23" Target="../media/image73.png" Type="http://schemas.openxmlformats.org/officeDocument/2006/relationships/image"/><Relationship Id="rId24" Target="../media/image74.svg" Type="http://schemas.openxmlformats.org/officeDocument/2006/relationships/image"/><Relationship Id="rId25" Target="../media/image61.png" Type="http://schemas.openxmlformats.org/officeDocument/2006/relationships/image"/><Relationship Id="rId26" Target="../media/image62.svg" Type="http://schemas.openxmlformats.org/officeDocument/2006/relationships/image"/><Relationship Id="rId27" Target="../media/image15.png" Type="http://schemas.openxmlformats.org/officeDocument/2006/relationships/image"/><Relationship Id="rId28" Target="../media/image16.svg" Type="http://schemas.openxmlformats.org/officeDocument/2006/relationships/image"/><Relationship Id="rId29" Target="../media/image17.png" Type="http://schemas.openxmlformats.org/officeDocument/2006/relationships/image"/><Relationship Id="rId3" Target="../media/image34.svg" Type="http://schemas.openxmlformats.org/officeDocument/2006/relationships/image"/><Relationship Id="rId30" Target="../media/image18.svg" Type="http://schemas.openxmlformats.org/officeDocument/2006/relationships/image"/><Relationship Id="rId4" Target="../media/image59.png" Type="http://schemas.openxmlformats.org/officeDocument/2006/relationships/image"/><Relationship Id="rId5" Target="../media/image60.svg" Type="http://schemas.openxmlformats.org/officeDocument/2006/relationships/image"/><Relationship Id="rId6" Target="../media/image75.png" Type="http://schemas.openxmlformats.org/officeDocument/2006/relationships/image"/><Relationship Id="rId7" Target="../media/image76.svg" Type="http://schemas.openxmlformats.org/officeDocument/2006/relationships/image"/><Relationship Id="rId8" Target="../media/image35.png" Type="http://schemas.openxmlformats.org/officeDocument/2006/relationships/image"/><Relationship Id="rId9" Target="../media/image36.svg" Type="http://schemas.openxmlformats.org/officeDocument/2006/relationships/image"/></Relationships>
</file>

<file path=ppt/slides/_rels/slide16.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63.png" Type="http://schemas.openxmlformats.org/officeDocument/2006/relationships/image"/><Relationship Id="rId11" Target="../media/image64.svg" Type="http://schemas.openxmlformats.org/officeDocument/2006/relationships/image"/><Relationship Id="rId12" Target="../media/image67.png" Type="http://schemas.openxmlformats.org/officeDocument/2006/relationships/image"/><Relationship Id="rId13" Target="../media/image68.svg" Type="http://schemas.openxmlformats.org/officeDocument/2006/relationships/image"/><Relationship Id="rId14" Target="../media/image55.png" Type="http://schemas.openxmlformats.org/officeDocument/2006/relationships/image"/><Relationship Id="rId15" Target="../media/image56.svg" Type="http://schemas.openxmlformats.org/officeDocument/2006/relationships/image"/><Relationship Id="rId16" Target="../media/image57.png" Type="http://schemas.openxmlformats.org/officeDocument/2006/relationships/image"/><Relationship Id="rId17" Target="../media/image58.svg" Type="http://schemas.openxmlformats.org/officeDocument/2006/relationships/image"/><Relationship Id="rId18" Target="../media/image73.png" Type="http://schemas.openxmlformats.org/officeDocument/2006/relationships/image"/><Relationship Id="rId19" Target="../media/image74.svg" Type="http://schemas.openxmlformats.org/officeDocument/2006/relationships/image"/><Relationship Id="rId2" Target="../media/image33.png" Type="http://schemas.openxmlformats.org/officeDocument/2006/relationships/image"/><Relationship Id="rId20" Target="../media/image61.png" Type="http://schemas.openxmlformats.org/officeDocument/2006/relationships/image"/><Relationship Id="rId21" Target="../media/image62.svg" Type="http://schemas.openxmlformats.org/officeDocument/2006/relationships/image"/><Relationship Id="rId3" Target="../media/image34.svg" Type="http://schemas.openxmlformats.org/officeDocument/2006/relationships/image"/><Relationship Id="rId4" Target="../media/image59.png" Type="http://schemas.openxmlformats.org/officeDocument/2006/relationships/image"/><Relationship Id="rId5" Target="../media/image60.svg" Type="http://schemas.openxmlformats.org/officeDocument/2006/relationships/image"/><Relationship Id="rId6" Target="../media/image75.png" Type="http://schemas.openxmlformats.org/officeDocument/2006/relationships/image"/><Relationship Id="rId7" Target="../media/image76.svg" Type="http://schemas.openxmlformats.org/officeDocument/2006/relationships/image"/><Relationship Id="rId8" Target="../media/image35.png" Type="http://schemas.openxmlformats.org/officeDocument/2006/relationships/image"/><Relationship Id="rId9" Target="../media/image36.svg" Type="http://schemas.openxmlformats.org/officeDocument/2006/relationships/image"/></Relationships>
</file>

<file path=ppt/slides/_rels/slide1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04.jpeg" Type="http://schemas.openxmlformats.org/officeDocument/2006/relationships/image"/><Relationship Id="rId3" Target="../media/image15.png" Type="http://schemas.openxmlformats.org/officeDocument/2006/relationships/image"/><Relationship Id="rId4" Target="../media/image16.svg" Type="http://schemas.openxmlformats.org/officeDocument/2006/relationships/image"/><Relationship Id="rId5" Target="../media/image17.png" Type="http://schemas.openxmlformats.org/officeDocument/2006/relationships/image"/><Relationship Id="rId6" Target="../media/image18.svg" Type="http://schemas.openxmlformats.org/officeDocument/2006/relationships/image"/></Relationships>
</file>

<file path=ppt/slides/_rels/slide18.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107.png" Type="http://schemas.openxmlformats.org/officeDocument/2006/relationships/image"/><Relationship Id="rId11" Target="../media/image108.svg" Type="http://schemas.openxmlformats.org/officeDocument/2006/relationships/image"/><Relationship Id="rId12" Target="../media/image109.png" Type="http://schemas.openxmlformats.org/officeDocument/2006/relationships/image"/><Relationship Id="rId13" Target="../media/image110.svg" Type="http://schemas.openxmlformats.org/officeDocument/2006/relationships/image"/><Relationship Id="rId14" Target="../media/image35.png" Type="http://schemas.openxmlformats.org/officeDocument/2006/relationships/image"/><Relationship Id="rId15" Target="../media/image36.svg" Type="http://schemas.openxmlformats.org/officeDocument/2006/relationships/image"/><Relationship Id="rId16" Target="../media/image63.png" Type="http://schemas.openxmlformats.org/officeDocument/2006/relationships/image"/><Relationship Id="rId17" Target="../media/image64.svg" Type="http://schemas.openxmlformats.org/officeDocument/2006/relationships/image"/><Relationship Id="rId18" Target="../media/image67.png" Type="http://schemas.openxmlformats.org/officeDocument/2006/relationships/image"/><Relationship Id="rId19" Target="../media/image68.svg" Type="http://schemas.openxmlformats.org/officeDocument/2006/relationships/image"/><Relationship Id="rId2" Target="../media/image93.png" Type="http://schemas.openxmlformats.org/officeDocument/2006/relationships/image"/><Relationship Id="rId20" Target="../media/image33.png" Type="http://schemas.openxmlformats.org/officeDocument/2006/relationships/image"/><Relationship Id="rId21" Target="../media/image34.svg" Type="http://schemas.openxmlformats.org/officeDocument/2006/relationships/image"/><Relationship Id="rId22" Target="../media/image55.png" Type="http://schemas.openxmlformats.org/officeDocument/2006/relationships/image"/><Relationship Id="rId23" Target="../media/image56.svg" Type="http://schemas.openxmlformats.org/officeDocument/2006/relationships/image"/><Relationship Id="rId24" Target="../media/image57.png" Type="http://schemas.openxmlformats.org/officeDocument/2006/relationships/image"/><Relationship Id="rId25" Target="../media/image58.svg" Type="http://schemas.openxmlformats.org/officeDocument/2006/relationships/image"/><Relationship Id="rId26" Target="../media/image73.png" Type="http://schemas.openxmlformats.org/officeDocument/2006/relationships/image"/><Relationship Id="rId27" Target="../media/image74.svg" Type="http://schemas.openxmlformats.org/officeDocument/2006/relationships/image"/><Relationship Id="rId28" Target="../media/image61.png" Type="http://schemas.openxmlformats.org/officeDocument/2006/relationships/image"/><Relationship Id="rId29" Target="../media/image62.svg" Type="http://schemas.openxmlformats.org/officeDocument/2006/relationships/image"/><Relationship Id="rId3" Target="../media/image94.svg" Type="http://schemas.openxmlformats.org/officeDocument/2006/relationships/image"/><Relationship Id="rId30" Target="../media/image75.png" Type="http://schemas.openxmlformats.org/officeDocument/2006/relationships/image"/><Relationship Id="rId31" Target="../media/image76.svg" Type="http://schemas.openxmlformats.org/officeDocument/2006/relationships/image"/><Relationship Id="rId32" Target="../media/image111.png" Type="http://schemas.openxmlformats.org/officeDocument/2006/relationships/image"/><Relationship Id="rId33" Target="../media/image112.svg" Type="http://schemas.openxmlformats.org/officeDocument/2006/relationships/image"/><Relationship Id="rId34" Target="../media/image113.png" Type="http://schemas.openxmlformats.org/officeDocument/2006/relationships/image"/><Relationship Id="rId35" Target="../media/image114.svg" Type="http://schemas.openxmlformats.org/officeDocument/2006/relationships/image"/><Relationship Id="rId36" Target="../media/image115.png" Type="http://schemas.openxmlformats.org/officeDocument/2006/relationships/image"/><Relationship Id="rId37" Target="../media/image116.svg" Type="http://schemas.openxmlformats.org/officeDocument/2006/relationships/image"/><Relationship Id="rId4" Target="../media/image89.png" Type="http://schemas.openxmlformats.org/officeDocument/2006/relationships/image"/><Relationship Id="rId5" Target="../media/image90.svg" Type="http://schemas.openxmlformats.org/officeDocument/2006/relationships/image"/><Relationship Id="rId6" Target="../media/image59.png" Type="http://schemas.openxmlformats.org/officeDocument/2006/relationships/image"/><Relationship Id="rId7" Target="../media/image60.svg" Type="http://schemas.openxmlformats.org/officeDocument/2006/relationships/image"/><Relationship Id="rId8" Target="../media/image105.png" Type="http://schemas.openxmlformats.org/officeDocument/2006/relationships/image"/><Relationship Id="rId9" Target="../media/image106.svg" Type="http://schemas.openxmlformats.org/officeDocument/2006/relationships/image"/></Relationships>
</file>

<file path=ppt/slides/_rels/slide19.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57.png" Type="http://schemas.openxmlformats.org/officeDocument/2006/relationships/image"/><Relationship Id="rId11" Target="../media/image58.svg" Type="http://schemas.openxmlformats.org/officeDocument/2006/relationships/image"/><Relationship Id="rId12" Target="../media/image73.png" Type="http://schemas.openxmlformats.org/officeDocument/2006/relationships/image"/><Relationship Id="rId13" Target="../media/image74.svg" Type="http://schemas.openxmlformats.org/officeDocument/2006/relationships/image"/><Relationship Id="rId14" Target="../media/image59.png" Type="http://schemas.openxmlformats.org/officeDocument/2006/relationships/image"/><Relationship Id="rId15" Target="../media/image60.svg" Type="http://schemas.openxmlformats.org/officeDocument/2006/relationships/image"/><Relationship Id="rId16" Target="../media/image61.png" Type="http://schemas.openxmlformats.org/officeDocument/2006/relationships/image"/><Relationship Id="rId17" Target="../media/image62.svg" Type="http://schemas.openxmlformats.org/officeDocument/2006/relationships/image"/><Relationship Id="rId18" Target="../media/image75.png" Type="http://schemas.openxmlformats.org/officeDocument/2006/relationships/image"/><Relationship Id="rId19" Target="../media/image76.svg" Type="http://schemas.openxmlformats.org/officeDocument/2006/relationships/image"/><Relationship Id="rId2" Target="../media/image63.png" Type="http://schemas.openxmlformats.org/officeDocument/2006/relationships/image"/><Relationship Id="rId20" Target="../media/image35.png" Type="http://schemas.openxmlformats.org/officeDocument/2006/relationships/image"/><Relationship Id="rId21" Target="../media/image36.svg" Type="http://schemas.openxmlformats.org/officeDocument/2006/relationships/image"/><Relationship Id="rId22" Target="../media/image93.png" Type="http://schemas.openxmlformats.org/officeDocument/2006/relationships/image"/><Relationship Id="rId23" Target="../media/image94.svg" Type="http://schemas.openxmlformats.org/officeDocument/2006/relationships/image"/><Relationship Id="rId3" Target="../media/image64.svg" Type="http://schemas.openxmlformats.org/officeDocument/2006/relationships/image"/><Relationship Id="rId4" Target="../media/image67.png" Type="http://schemas.openxmlformats.org/officeDocument/2006/relationships/image"/><Relationship Id="rId5" Target="../media/image68.svg" Type="http://schemas.openxmlformats.org/officeDocument/2006/relationships/image"/><Relationship Id="rId6" Target="../media/image33.png" Type="http://schemas.openxmlformats.org/officeDocument/2006/relationships/image"/><Relationship Id="rId7" Target="../media/image34.svg" Type="http://schemas.openxmlformats.org/officeDocument/2006/relationships/image"/><Relationship Id="rId8" Target="../media/image55.png" Type="http://schemas.openxmlformats.org/officeDocument/2006/relationships/image"/><Relationship Id="rId9" Target="../media/image56.svg" Type="http://schemas.openxmlformats.org/officeDocument/2006/relationships/image"/></Relationships>
</file>

<file path=ppt/slides/_rels/slide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5.png" Type="http://schemas.openxmlformats.org/officeDocument/2006/relationships/image"/><Relationship Id="rId3" Target="../media/image16.svg" Type="http://schemas.openxmlformats.org/officeDocument/2006/relationships/image"/><Relationship Id="rId4" Target="../media/image17.png" Type="http://schemas.openxmlformats.org/officeDocument/2006/relationships/image"/><Relationship Id="rId5" Target="../media/image18.svg" Type="http://schemas.openxmlformats.org/officeDocument/2006/relationships/image"/><Relationship Id="rId6" Target="../media/image19.jpeg" Type="http://schemas.openxmlformats.org/officeDocument/2006/relationships/image"/><Relationship Id="rId7" Target="../media/image20.png" Type="http://schemas.openxmlformats.org/officeDocument/2006/relationships/image"/></Relationships>
</file>

<file path=ppt/slides/_rels/slide2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17.png" Type="http://schemas.openxmlformats.org/officeDocument/2006/relationships/image"/><Relationship Id="rId3" Target="../media/image15.png" Type="http://schemas.openxmlformats.org/officeDocument/2006/relationships/image"/><Relationship Id="rId4" Target="../media/image16.svg" Type="http://schemas.openxmlformats.org/officeDocument/2006/relationships/image"/><Relationship Id="rId5" Target="../media/image17.png" Type="http://schemas.openxmlformats.org/officeDocument/2006/relationships/image"/><Relationship Id="rId6" Target="../media/image18.svg" Type="http://schemas.openxmlformats.org/officeDocument/2006/relationships/image"/></Relationships>
</file>

<file path=ppt/slides/_rels/slide21.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55.png" Type="http://schemas.openxmlformats.org/officeDocument/2006/relationships/image"/><Relationship Id="rId11" Target="../media/image56.svg" Type="http://schemas.openxmlformats.org/officeDocument/2006/relationships/image"/><Relationship Id="rId12" Target="../media/image57.png" Type="http://schemas.openxmlformats.org/officeDocument/2006/relationships/image"/><Relationship Id="rId13" Target="../media/image58.svg" Type="http://schemas.openxmlformats.org/officeDocument/2006/relationships/image"/><Relationship Id="rId14" Target="../media/image73.png" Type="http://schemas.openxmlformats.org/officeDocument/2006/relationships/image"/><Relationship Id="rId15" Target="../media/image74.svg" Type="http://schemas.openxmlformats.org/officeDocument/2006/relationships/image"/><Relationship Id="rId16" Target="../media/image59.png" Type="http://schemas.openxmlformats.org/officeDocument/2006/relationships/image"/><Relationship Id="rId17" Target="../media/image60.svg" Type="http://schemas.openxmlformats.org/officeDocument/2006/relationships/image"/><Relationship Id="rId18" Target="../media/image61.png" Type="http://schemas.openxmlformats.org/officeDocument/2006/relationships/image"/><Relationship Id="rId19" Target="../media/image62.svg" Type="http://schemas.openxmlformats.org/officeDocument/2006/relationships/image"/><Relationship Id="rId2" Target="../media/image118.png" Type="http://schemas.openxmlformats.org/officeDocument/2006/relationships/image"/><Relationship Id="rId20" Target="../media/image75.png" Type="http://schemas.openxmlformats.org/officeDocument/2006/relationships/image"/><Relationship Id="rId21" Target="../media/image76.svg" Type="http://schemas.openxmlformats.org/officeDocument/2006/relationships/image"/><Relationship Id="rId22" Target="../media/image35.png" Type="http://schemas.openxmlformats.org/officeDocument/2006/relationships/image"/><Relationship Id="rId23" Target="../media/image36.svg" Type="http://schemas.openxmlformats.org/officeDocument/2006/relationships/image"/><Relationship Id="rId3" Target="../media/image119.png" Type="http://schemas.openxmlformats.org/officeDocument/2006/relationships/image"/><Relationship Id="rId4" Target="../media/image63.png" Type="http://schemas.openxmlformats.org/officeDocument/2006/relationships/image"/><Relationship Id="rId5" Target="../media/image64.svg" Type="http://schemas.openxmlformats.org/officeDocument/2006/relationships/image"/><Relationship Id="rId6" Target="../media/image67.png" Type="http://schemas.openxmlformats.org/officeDocument/2006/relationships/image"/><Relationship Id="rId7" Target="../media/image68.svg" Type="http://schemas.openxmlformats.org/officeDocument/2006/relationships/image"/><Relationship Id="rId8" Target="../media/image33.png" Type="http://schemas.openxmlformats.org/officeDocument/2006/relationships/image"/><Relationship Id="rId9" Target="../media/image34.svg" Type="http://schemas.openxmlformats.org/officeDocument/2006/relationships/image"/></Relationships>
</file>

<file path=ppt/slides/_rels/slide22.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57.png" Type="http://schemas.openxmlformats.org/officeDocument/2006/relationships/image"/><Relationship Id="rId11" Target="../media/image58.svg" Type="http://schemas.openxmlformats.org/officeDocument/2006/relationships/image"/><Relationship Id="rId12" Target="../media/image73.png" Type="http://schemas.openxmlformats.org/officeDocument/2006/relationships/image"/><Relationship Id="rId13" Target="../media/image74.svg" Type="http://schemas.openxmlformats.org/officeDocument/2006/relationships/image"/><Relationship Id="rId14" Target="../media/image59.png" Type="http://schemas.openxmlformats.org/officeDocument/2006/relationships/image"/><Relationship Id="rId15" Target="../media/image60.svg" Type="http://schemas.openxmlformats.org/officeDocument/2006/relationships/image"/><Relationship Id="rId16" Target="../media/image61.png" Type="http://schemas.openxmlformats.org/officeDocument/2006/relationships/image"/><Relationship Id="rId17" Target="../media/image62.svg" Type="http://schemas.openxmlformats.org/officeDocument/2006/relationships/image"/><Relationship Id="rId18" Target="../media/image75.png" Type="http://schemas.openxmlformats.org/officeDocument/2006/relationships/image"/><Relationship Id="rId19" Target="../media/image76.svg" Type="http://schemas.openxmlformats.org/officeDocument/2006/relationships/image"/><Relationship Id="rId2" Target="../media/image63.png" Type="http://schemas.openxmlformats.org/officeDocument/2006/relationships/image"/><Relationship Id="rId20" Target="../media/image35.png" Type="http://schemas.openxmlformats.org/officeDocument/2006/relationships/image"/><Relationship Id="rId21" Target="../media/image36.svg" Type="http://schemas.openxmlformats.org/officeDocument/2006/relationships/image"/><Relationship Id="rId22" Target="../media/image39.png" Type="http://schemas.openxmlformats.org/officeDocument/2006/relationships/image"/><Relationship Id="rId23" Target="../media/image53.png" Type="http://schemas.openxmlformats.org/officeDocument/2006/relationships/image"/><Relationship Id="rId24" Target="../media/image54.svg" Type="http://schemas.openxmlformats.org/officeDocument/2006/relationships/image"/><Relationship Id="rId3" Target="../media/image64.svg" Type="http://schemas.openxmlformats.org/officeDocument/2006/relationships/image"/><Relationship Id="rId4" Target="../media/image67.png" Type="http://schemas.openxmlformats.org/officeDocument/2006/relationships/image"/><Relationship Id="rId5" Target="../media/image68.svg" Type="http://schemas.openxmlformats.org/officeDocument/2006/relationships/image"/><Relationship Id="rId6" Target="../media/image33.png" Type="http://schemas.openxmlformats.org/officeDocument/2006/relationships/image"/><Relationship Id="rId7" Target="../media/image34.svg" Type="http://schemas.openxmlformats.org/officeDocument/2006/relationships/image"/><Relationship Id="rId8" Target="../media/image55.png" Type="http://schemas.openxmlformats.org/officeDocument/2006/relationships/image"/><Relationship Id="rId9" Target="../media/image56.svg" Type="http://schemas.openxmlformats.org/officeDocument/2006/relationships/image"/></Relationships>
</file>

<file path=ppt/slides/_rels/slide2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20.png" Type="http://schemas.openxmlformats.org/officeDocument/2006/relationships/image"/><Relationship Id="rId3" Target="../media/image121.png" Type="http://schemas.openxmlformats.org/officeDocument/2006/relationships/image"/></Relationships>
</file>

<file path=ppt/slides/_rels/slide2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22.png" Type="http://schemas.openxmlformats.org/officeDocument/2006/relationships/image"/></Relationships>
</file>

<file path=ppt/slides/_rels/slide25.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57.png" Type="http://schemas.openxmlformats.org/officeDocument/2006/relationships/image"/><Relationship Id="rId11" Target="../media/image58.svg" Type="http://schemas.openxmlformats.org/officeDocument/2006/relationships/image"/><Relationship Id="rId12" Target="../media/image73.png" Type="http://schemas.openxmlformats.org/officeDocument/2006/relationships/image"/><Relationship Id="rId13" Target="../media/image74.svg" Type="http://schemas.openxmlformats.org/officeDocument/2006/relationships/image"/><Relationship Id="rId14" Target="../media/image59.png" Type="http://schemas.openxmlformats.org/officeDocument/2006/relationships/image"/><Relationship Id="rId15" Target="../media/image60.svg" Type="http://schemas.openxmlformats.org/officeDocument/2006/relationships/image"/><Relationship Id="rId16" Target="../media/image61.png" Type="http://schemas.openxmlformats.org/officeDocument/2006/relationships/image"/><Relationship Id="rId17" Target="../media/image62.svg" Type="http://schemas.openxmlformats.org/officeDocument/2006/relationships/image"/><Relationship Id="rId18" Target="../media/image75.png" Type="http://schemas.openxmlformats.org/officeDocument/2006/relationships/image"/><Relationship Id="rId19" Target="../media/image76.svg" Type="http://schemas.openxmlformats.org/officeDocument/2006/relationships/image"/><Relationship Id="rId2" Target="../media/image63.png" Type="http://schemas.openxmlformats.org/officeDocument/2006/relationships/image"/><Relationship Id="rId20" Target="../media/image35.png" Type="http://schemas.openxmlformats.org/officeDocument/2006/relationships/image"/><Relationship Id="rId21" Target="../media/image36.svg" Type="http://schemas.openxmlformats.org/officeDocument/2006/relationships/image"/><Relationship Id="rId22" Target="../media/image93.png" Type="http://schemas.openxmlformats.org/officeDocument/2006/relationships/image"/><Relationship Id="rId23" Target="../media/image94.svg" Type="http://schemas.openxmlformats.org/officeDocument/2006/relationships/image"/><Relationship Id="rId3" Target="../media/image64.svg" Type="http://schemas.openxmlformats.org/officeDocument/2006/relationships/image"/><Relationship Id="rId4" Target="../media/image67.png" Type="http://schemas.openxmlformats.org/officeDocument/2006/relationships/image"/><Relationship Id="rId5" Target="../media/image68.svg" Type="http://schemas.openxmlformats.org/officeDocument/2006/relationships/image"/><Relationship Id="rId6" Target="../media/image33.png" Type="http://schemas.openxmlformats.org/officeDocument/2006/relationships/image"/><Relationship Id="rId7" Target="../media/image34.svg" Type="http://schemas.openxmlformats.org/officeDocument/2006/relationships/image"/><Relationship Id="rId8" Target="../media/image55.png" Type="http://schemas.openxmlformats.org/officeDocument/2006/relationships/image"/><Relationship Id="rId9" Target="../media/image56.svg" Type="http://schemas.openxmlformats.org/officeDocument/2006/relationships/image"/></Relationships>
</file>

<file path=ppt/slides/_rels/slide26.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57.png" Type="http://schemas.openxmlformats.org/officeDocument/2006/relationships/image"/><Relationship Id="rId11" Target="../media/image58.svg" Type="http://schemas.openxmlformats.org/officeDocument/2006/relationships/image"/><Relationship Id="rId12" Target="../media/image73.png" Type="http://schemas.openxmlformats.org/officeDocument/2006/relationships/image"/><Relationship Id="rId13" Target="../media/image74.svg" Type="http://schemas.openxmlformats.org/officeDocument/2006/relationships/image"/><Relationship Id="rId14" Target="../media/image59.png" Type="http://schemas.openxmlformats.org/officeDocument/2006/relationships/image"/><Relationship Id="rId15" Target="../media/image60.svg" Type="http://schemas.openxmlformats.org/officeDocument/2006/relationships/image"/><Relationship Id="rId16" Target="../media/image61.png" Type="http://schemas.openxmlformats.org/officeDocument/2006/relationships/image"/><Relationship Id="rId17" Target="../media/image62.svg" Type="http://schemas.openxmlformats.org/officeDocument/2006/relationships/image"/><Relationship Id="rId18" Target="../media/image75.png" Type="http://schemas.openxmlformats.org/officeDocument/2006/relationships/image"/><Relationship Id="rId19" Target="../media/image76.svg" Type="http://schemas.openxmlformats.org/officeDocument/2006/relationships/image"/><Relationship Id="rId2" Target="../media/image63.png" Type="http://schemas.openxmlformats.org/officeDocument/2006/relationships/image"/><Relationship Id="rId20" Target="../media/image35.png" Type="http://schemas.openxmlformats.org/officeDocument/2006/relationships/image"/><Relationship Id="rId21" Target="../media/image36.svg" Type="http://schemas.openxmlformats.org/officeDocument/2006/relationships/image"/><Relationship Id="rId22" Target="../media/image123.png" Type="http://schemas.openxmlformats.org/officeDocument/2006/relationships/image"/><Relationship Id="rId23" Target="../media/image124.jpeg" Type="http://schemas.openxmlformats.org/officeDocument/2006/relationships/image"/><Relationship Id="rId3" Target="../media/image64.svg" Type="http://schemas.openxmlformats.org/officeDocument/2006/relationships/image"/><Relationship Id="rId4" Target="../media/image67.png" Type="http://schemas.openxmlformats.org/officeDocument/2006/relationships/image"/><Relationship Id="rId5" Target="../media/image68.svg" Type="http://schemas.openxmlformats.org/officeDocument/2006/relationships/image"/><Relationship Id="rId6" Target="../media/image33.png" Type="http://schemas.openxmlformats.org/officeDocument/2006/relationships/image"/><Relationship Id="rId7" Target="../media/image34.svg" Type="http://schemas.openxmlformats.org/officeDocument/2006/relationships/image"/><Relationship Id="rId8" Target="../media/image55.png" Type="http://schemas.openxmlformats.org/officeDocument/2006/relationships/image"/><Relationship Id="rId9" Target="../media/image56.svg" Type="http://schemas.openxmlformats.org/officeDocument/2006/relationships/image"/></Relationships>
</file>

<file path=ppt/slides/_rels/slide27.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57.png" Type="http://schemas.openxmlformats.org/officeDocument/2006/relationships/image"/><Relationship Id="rId11" Target="../media/image58.svg" Type="http://schemas.openxmlformats.org/officeDocument/2006/relationships/image"/><Relationship Id="rId12" Target="../media/image73.png" Type="http://schemas.openxmlformats.org/officeDocument/2006/relationships/image"/><Relationship Id="rId13" Target="../media/image74.svg" Type="http://schemas.openxmlformats.org/officeDocument/2006/relationships/image"/><Relationship Id="rId14" Target="../media/image59.png" Type="http://schemas.openxmlformats.org/officeDocument/2006/relationships/image"/><Relationship Id="rId15" Target="../media/image60.svg" Type="http://schemas.openxmlformats.org/officeDocument/2006/relationships/image"/><Relationship Id="rId16" Target="../media/image61.png" Type="http://schemas.openxmlformats.org/officeDocument/2006/relationships/image"/><Relationship Id="rId17" Target="../media/image62.svg" Type="http://schemas.openxmlformats.org/officeDocument/2006/relationships/image"/><Relationship Id="rId18" Target="../media/image75.png" Type="http://schemas.openxmlformats.org/officeDocument/2006/relationships/image"/><Relationship Id="rId19" Target="../media/image76.svg" Type="http://schemas.openxmlformats.org/officeDocument/2006/relationships/image"/><Relationship Id="rId2" Target="../media/image63.png" Type="http://schemas.openxmlformats.org/officeDocument/2006/relationships/image"/><Relationship Id="rId20" Target="../media/image35.png" Type="http://schemas.openxmlformats.org/officeDocument/2006/relationships/image"/><Relationship Id="rId21" Target="../media/image36.svg" Type="http://schemas.openxmlformats.org/officeDocument/2006/relationships/image"/><Relationship Id="rId22" Target="../media/image125.jpeg" Type="http://schemas.openxmlformats.org/officeDocument/2006/relationships/image"/><Relationship Id="rId3" Target="../media/image64.svg" Type="http://schemas.openxmlformats.org/officeDocument/2006/relationships/image"/><Relationship Id="rId4" Target="../media/image67.png" Type="http://schemas.openxmlformats.org/officeDocument/2006/relationships/image"/><Relationship Id="rId5" Target="../media/image68.svg" Type="http://schemas.openxmlformats.org/officeDocument/2006/relationships/image"/><Relationship Id="rId6" Target="../media/image33.png" Type="http://schemas.openxmlformats.org/officeDocument/2006/relationships/image"/><Relationship Id="rId7" Target="../media/image34.svg" Type="http://schemas.openxmlformats.org/officeDocument/2006/relationships/image"/><Relationship Id="rId8" Target="../media/image55.png" Type="http://schemas.openxmlformats.org/officeDocument/2006/relationships/image"/><Relationship Id="rId9" Target="../media/image56.svg" Type="http://schemas.openxmlformats.org/officeDocument/2006/relationships/image"/></Relationships>
</file>

<file path=ppt/slides/_rels/slide28.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57.png" Type="http://schemas.openxmlformats.org/officeDocument/2006/relationships/image"/><Relationship Id="rId11" Target="../media/image58.svg" Type="http://schemas.openxmlformats.org/officeDocument/2006/relationships/image"/><Relationship Id="rId12" Target="../media/image73.png" Type="http://schemas.openxmlformats.org/officeDocument/2006/relationships/image"/><Relationship Id="rId13" Target="../media/image74.svg" Type="http://schemas.openxmlformats.org/officeDocument/2006/relationships/image"/><Relationship Id="rId14" Target="../media/image59.png" Type="http://schemas.openxmlformats.org/officeDocument/2006/relationships/image"/><Relationship Id="rId15" Target="../media/image60.svg" Type="http://schemas.openxmlformats.org/officeDocument/2006/relationships/image"/><Relationship Id="rId16" Target="../media/image61.png" Type="http://schemas.openxmlformats.org/officeDocument/2006/relationships/image"/><Relationship Id="rId17" Target="../media/image62.svg" Type="http://schemas.openxmlformats.org/officeDocument/2006/relationships/image"/><Relationship Id="rId18" Target="../media/image75.png" Type="http://schemas.openxmlformats.org/officeDocument/2006/relationships/image"/><Relationship Id="rId19" Target="../media/image76.svg" Type="http://schemas.openxmlformats.org/officeDocument/2006/relationships/image"/><Relationship Id="rId2" Target="../media/image63.png" Type="http://schemas.openxmlformats.org/officeDocument/2006/relationships/image"/><Relationship Id="rId20" Target="../media/image35.png" Type="http://schemas.openxmlformats.org/officeDocument/2006/relationships/image"/><Relationship Id="rId21" Target="../media/image36.svg" Type="http://schemas.openxmlformats.org/officeDocument/2006/relationships/image"/><Relationship Id="rId22" Target="../media/image126.png" Type="http://schemas.openxmlformats.org/officeDocument/2006/relationships/image"/><Relationship Id="rId3" Target="../media/image64.svg" Type="http://schemas.openxmlformats.org/officeDocument/2006/relationships/image"/><Relationship Id="rId4" Target="../media/image67.png" Type="http://schemas.openxmlformats.org/officeDocument/2006/relationships/image"/><Relationship Id="rId5" Target="../media/image68.svg" Type="http://schemas.openxmlformats.org/officeDocument/2006/relationships/image"/><Relationship Id="rId6" Target="../media/image33.png" Type="http://schemas.openxmlformats.org/officeDocument/2006/relationships/image"/><Relationship Id="rId7" Target="../media/image34.svg" Type="http://schemas.openxmlformats.org/officeDocument/2006/relationships/image"/><Relationship Id="rId8" Target="../media/image55.png" Type="http://schemas.openxmlformats.org/officeDocument/2006/relationships/image"/><Relationship Id="rId9" Target="../media/image56.svg" Type="http://schemas.openxmlformats.org/officeDocument/2006/relationships/image"/></Relationships>
</file>

<file path=ppt/slides/_rels/slide29.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9.svg" Type="http://schemas.openxmlformats.org/officeDocument/2006/relationships/image"/><Relationship Id="rId11" Target="../media/image10.png" Type="http://schemas.openxmlformats.org/officeDocument/2006/relationships/image"/><Relationship Id="rId12" Target="../media/image11.svg" Type="http://schemas.openxmlformats.org/officeDocument/2006/relationships/image"/><Relationship Id="rId13" Target="../media/image127.png" Type="http://schemas.openxmlformats.org/officeDocument/2006/relationships/image"/><Relationship Id="rId2" Target="../media/image5.png" Type="http://schemas.openxmlformats.org/officeDocument/2006/relationships/imag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 Id="rId9" Target="../media/image8.png" Type="http://schemas.openxmlformats.org/officeDocument/2006/relationships/image"/></Relationships>
</file>

<file path=ppt/slides/_rels/slide3.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15.png" Type="http://schemas.openxmlformats.org/officeDocument/2006/relationships/image"/><Relationship Id="rId11" Target="../media/image16.svg" Type="http://schemas.openxmlformats.org/officeDocument/2006/relationships/image"/><Relationship Id="rId12" Target="../media/image17.png" Type="http://schemas.openxmlformats.org/officeDocument/2006/relationships/image"/><Relationship Id="rId13" Target="../media/image18.svg" Type="http://schemas.openxmlformats.org/officeDocument/2006/relationships/image"/><Relationship Id="rId2" Target="../media/image21.png" Type="http://schemas.openxmlformats.org/officeDocument/2006/relationships/image"/><Relationship Id="rId3" Target="../media/image22.png" Type="http://schemas.openxmlformats.org/officeDocument/2006/relationships/image"/><Relationship Id="rId4" Target="../media/image23.png" Type="http://schemas.openxmlformats.org/officeDocument/2006/relationships/image"/><Relationship Id="rId5" Target="../media/image24.png" Type="http://schemas.openxmlformats.org/officeDocument/2006/relationships/image"/><Relationship Id="rId6" Target="../media/image25.png" Type="http://schemas.openxmlformats.org/officeDocument/2006/relationships/image"/><Relationship Id="rId7" Target="../media/image26.png" Type="http://schemas.openxmlformats.org/officeDocument/2006/relationships/image"/><Relationship Id="rId8" Target="../media/image27.png" Type="http://schemas.openxmlformats.org/officeDocument/2006/relationships/image"/><Relationship Id="rId9" Target="../media/image28.png" Type="http://schemas.openxmlformats.org/officeDocument/2006/relationships/image"/></Relationships>
</file>

<file path=ppt/slides/_rels/slide4.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37.png" Type="http://schemas.openxmlformats.org/officeDocument/2006/relationships/image"/><Relationship Id="rId11" Target="../media/image38.svg" Type="http://schemas.openxmlformats.org/officeDocument/2006/relationships/image"/><Relationship Id="rId2" Target="../media/image29.jpeg" Type="http://schemas.openxmlformats.org/officeDocument/2006/relationships/image"/><Relationship Id="rId3" Target="../media/image30.jpeg" Type="http://schemas.openxmlformats.org/officeDocument/2006/relationships/image"/><Relationship Id="rId4" Target="../media/image31.png" Type="http://schemas.openxmlformats.org/officeDocument/2006/relationships/image"/><Relationship Id="rId5" Target="../media/image32.svg" Type="http://schemas.openxmlformats.org/officeDocument/2006/relationships/image"/><Relationship Id="rId6" Target="../media/image33.png" Type="http://schemas.openxmlformats.org/officeDocument/2006/relationships/image"/><Relationship Id="rId7" Target="../media/image34.svg" Type="http://schemas.openxmlformats.org/officeDocument/2006/relationships/image"/><Relationship Id="rId8" Target="../media/image35.png" Type="http://schemas.openxmlformats.org/officeDocument/2006/relationships/image"/><Relationship Id="rId9" Target="../media/image36.svg" Type="http://schemas.openxmlformats.org/officeDocument/2006/relationships/image"/></Relationships>
</file>

<file path=ppt/slides/_rels/slide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5.png" Type="http://schemas.openxmlformats.org/officeDocument/2006/relationships/image"/><Relationship Id="rId3" Target="../media/image16.svg" Type="http://schemas.openxmlformats.org/officeDocument/2006/relationships/image"/><Relationship Id="rId4" Target="../media/image17.png" Type="http://schemas.openxmlformats.org/officeDocument/2006/relationships/image"/><Relationship Id="rId5" Target="../media/image18.svg" Type="http://schemas.openxmlformats.org/officeDocument/2006/relationships/image"/><Relationship Id="rId6" Target="../media/image39.png" Type="http://schemas.openxmlformats.org/officeDocument/2006/relationships/image"/><Relationship Id="rId7" Target="../media/image40.png" Type="http://schemas.openxmlformats.org/officeDocument/2006/relationships/image"/><Relationship Id="rId8" Target="../media/image41.svg" Type="http://schemas.openxmlformats.org/officeDocument/2006/relationships/image"/></Relationships>
</file>

<file path=ppt/slides/_rels/slide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0.png" Type="http://schemas.openxmlformats.org/officeDocument/2006/relationships/image"/><Relationship Id="rId3" Target="../media/image41.svg" Type="http://schemas.openxmlformats.org/officeDocument/2006/relationships/image"/><Relationship Id="rId4" Target="../media/image42.png" Type="http://schemas.openxmlformats.org/officeDocument/2006/relationships/image"/></Relationships>
</file>

<file path=ppt/slides/_rels/slide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3.png" Type="http://schemas.openxmlformats.org/officeDocument/2006/relationships/image"/></Relationships>
</file>

<file path=ppt/slides/_rels/slide8.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33.png" Type="http://schemas.openxmlformats.org/officeDocument/2006/relationships/image"/><Relationship Id="rId11" Target="../media/image34.svg" Type="http://schemas.openxmlformats.org/officeDocument/2006/relationships/image"/><Relationship Id="rId12" Target="../media/image50.png" Type="http://schemas.openxmlformats.org/officeDocument/2006/relationships/image"/><Relationship Id="rId13" Target="../media/image51.svg" Type="http://schemas.openxmlformats.org/officeDocument/2006/relationships/image"/><Relationship Id="rId14" Target="../media/image52.gif" Type="http://schemas.openxmlformats.org/officeDocument/2006/relationships/image"/><Relationship Id="rId15" Target="../media/image53.png" Type="http://schemas.openxmlformats.org/officeDocument/2006/relationships/image"/><Relationship Id="rId16" Target="../media/image54.svg" Type="http://schemas.openxmlformats.org/officeDocument/2006/relationships/image"/><Relationship Id="rId2" Target="../media/image44.png" Type="http://schemas.openxmlformats.org/officeDocument/2006/relationships/image"/><Relationship Id="rId3" Target="../media/image45.svg" Type="http://schemas.openxmlformats.org/officeDocument/2006/relationships/image"/><Relationship Id="rId4" Target="../media/image46.png" Type="http://schemas.openxmlformats.org/officeDocument/2006/relationships/image"/><Relationship Id="rId5" Target="../media/image47.svg" Type="http://schemas.openxmlformats.org/officeDocument/2006/relationships/image"/><Relationship Id="rId6" Target="../media/image48.png" Type="http://schemas.openxmlformats.org/officeDocument/2006/relationships/image"/><Relationship Id="rId7" Target="../media/image49.svg" Type="http://schemas.openxmlformats.org/officeDocument/2006/relationships/image"/><Relationship Id="rId8" Target="../media/image31.png" Type="http://schemas.openxmlformats.org/officeDocument/2006/relationships/image"/><Relationship Id="rId9" Target="../media/image32.svg" Type="http://schemas.openxmlformats.org/officeDocument/2006/relationships/image"/></Relationships>
</file>

<file path=ppt/slides/_rels/slide9.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61.png" Type="http://schemas.openxmlformats.org/officeDocument/2006/relationships/image"/><Relationship Id="rId11" Target="../media/image62.svg" Type="http://schemas.openxmlformats.org/officeDocument/2006/relationships/image"/><Relationship Id="rId12" Target="../media/image63.png" Type="http://schemas.openxmlformats.org/officeDocument/2006/relationships/image"/><Relationship Id="rId13" Target="../media/image64.svg" Type="http://schemas.openxmlformats.org/officeDocument/2006/relationships/image"/><Relationship Id="rId14" Target="../media/image65.png" Type="http://schemas.openxmlformats.org/officeDocument/2006/relationships/image"/><Relationship Id="rId15" Target="../media/image66.svg" Type="http://schemas.openxmlformats.org/officeDocument/2006/relationships/image"/><Relationship Id="rId16" Target="../media/image67.png" Type="http://schemas.openxmlformats.org/officeDocument/2006/relationships/image"/><Relationship Id="rId17" Target="../media/image68.svg" Type="http://schemas.openxmlformats.org/officeDocument/2006/relationships/image"/><Relationship Id="rId18" Target="../media/image37.png" Type="http://schemas.openxmlformats.org/officeDocument/2006/relationships/image"/><Relationship Id="rId19" Target="../media/image38.svg" Type="http://schemas.openxmlformats.org/officeDocument/2006/relationships/image"/><Relationship Id="rId2" Target="../media/image33.png" Type="http://schemas.openxmlformats.org/officeDocument/2006/relationships/image"/><Relationship Id="rId3" Target="../media/image34.svg" Type="http://schemas.openxmlformats.org/officeDocument/2006/relationships/image"/><Relationship Id="rId4" Target="../media/image55.png" Type="http://schemas.openxmlformats.org/officeDocument/2006/relationships/image"/><Relationship Id="rId5" Target="../media/image56.svg" Type="http://schemas.openxmlformats.org/officeDocument/2006/relationships/image"/><Relationship Id="rId6" Target="../media/image57.png" Type="http://schemas.openxmlformats.org/officeDocument/2006/relationships/image"/><Relationship Id="rId7" Target="../media/image58.svg" Type="http://schemas.openxmlformats.org/officeDocument/2006/relationships/image"/><Relationship Id="rId8" Target="../media/image59.png" Type="http://schemas.openxmlformats.org/officeDocument/2006/relationships/image"/><Relationship Id="rId9" Target="../media/image60.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1027944" cy="7568122"/>
            <a:chOff x="0" y="0"/>
            <a:chExt cx="14703925" cy="10090829"/>
          </a:xfrm>
        </p:grpSpPr>
        <p:sp>
          <p:nvSpPr>
            <p:cNvPr name="AutoShape 3" id="3"/>
            <p:cNvSpPr/>
            <p:nvPr/>
          </p:nvSpPr>
          <p:spPr>
            <a:xfrm rot="5400000">
              <a:off x="-1944469" y="5105857"/>
              <a:ext cx="9951872" cy="0"/>
            </a:xfrm>
            <a:prstGeom prst="line">
              <a:avLst/>
            </a:prstGeom>
            <a:ln cap="rnd" w="13118">
              <a:solidFill>
                <a:srgbClr val="F6F6F6"/>
              </a:solidFill>
              <a:prstDash val="solid"/>
              <a:headEnd type="none" len="sm" w="sm"/>
              <a:tailEnd type="none" len="sm" w="sm"/>
            </a:ln>
          </p:spPr>
        </p:sp>
        <p:sp>
          <p:nvSpPr>
            <p:cNvPr name="AutoShape 4" id="4"/>
            <p:cNvSpPr/>
            <p:nvPr/>
          </p:nvSpPr>
          <p:spPr>
            <a:xfrm rot="5400000">
              <a:off x="1002012" y="5105857"/>
              <a:ext cx="9951872" cy="0"/>
            </a:xfrm>
            <a:prstGeom prst="line">
              <a:avLst/>
            </a:prstGeom>
            <a:ln cap="rnd" w="13118">
              <a:solidFill>
                <a:srgbClr val="F6F6F6"/>
              </a:solidFill>
              <a:prstDash val="solid"/>
              <a:headEnd type="none" len="sm" w="sm"/>
              <a:tailEnd type="none" len="sm" w="sm"/>
            </a:ln>
          </p:spPr>
        </p:sp>
        <p:sp>
          <p:nvSpPr>
            <p:cNvPr name="AutoShape 5" id="5"/>
            <p:cNvSpPr/>
            <p:nvPr/>
          </p:nvSpPr>
          <p:spPr>
            <a:xfrm rot="5400000">
              <a:off x="-4966900" y="4982832"/>
              <a:ext cx="9951872" cy="0"/>
            </a:xfrm>
            <a:prstGeom prst="line">
              <a:avLst/>
            </a:prstGeom>
            <a:ln cap="rnd" w="13118">
              <a:solidFill>
                <a:srgbClr val="D9D9D9"/>
              </a:solidFill>
              <a:prstDash val="solid"/>
              <a:headEnd type="none" len="sm" w="sm"/>
              <a:tailEnd type="none" len="sm" w="sm"/>
            </a:ln>
          </p:spPr>
        </p:sp>
        <p:sp>
          <p:nvSpPr>
            <p:cNvPr name="AutoShape 6" id="6"/>
            <p:cNvSpPr/>
            <p:nvPr/>
          </p:nvSpPr>
          <p:spPr>
            <a:xfrm rot="5400000">
              <a:off x="6772473" y="5089925"/>
              <a:ext cx="9951872" cy="0"/>
            </a:xfrm>
            <a:prstGeom prst="line">
              <a:avLst/>
            </a:prstGeom>
            <a:ln cap="rnd" w="13118">
              <a:solidFill>
                <a:srgbClr val="F6F6F6"/>
              </a:solidFill>
              <a:prstDash val="solid"/>
              <a:headEnd type="none" len="sm" w="sm"/>
              <a:tailEnd type="none" len="sm" w="sm"/>
            </a:ln>
          </p:spPr>
        </p:sp>
        <p:sp>
          <p:nvSpPr>
            <p:cNvPr name="AutoShape 7" id="7"/>
            <p:cNvSpPr/>
            <p:nvPr/>
          </p:nvSpPr>
          <p:spPr>
            <a:xfrm rot="5400000">
              <a:off x="9718953" y="5089925"/>
              <a:ext cx="9951872" cy="0"/>
            </a:xfrm>
            <a:prstGeom prst="line">
              <a:avLst/>
            </a:prstGeom>
            <a:ln cap="rnd" w="13118">
              <a:solidFill>
                <a:srgbClr val="D9D9D9"/>
              </a:solidFill>
              <a:prstDash val="solid"/>
              <a:headEnd type="none" len="sm" w="sm"/>
              <a:tailEnd type="none" len="sm" w="sm"/>
            </a:ln>
          </p:spPr>
        </p:sp>
        <p:sp>
          <p:nvSpPr>
            <p:cNvPr name="AutoShape 8" id="8"/>
            <p:cNvSpPr/>
            <p:nvPr/>
          </p:nvSpPr>
          <p:spPr>
            <a:xfrm rot="5400000">
              <a:off x="3750041" y="4966900"/>
              <a:ext cx="9951872" cy="0"/>
            </a:xfrm>
            <a:prstGeom prst="line">
              <a:avLst/>
            </a:prstGeom>
            <a:ln cap="rnd" w="13118">
              <a:solidFill>
                <a:srgbClr val="F6F6F6"/>
              </a:solidFill>
              <a:prstDash val="solid"/>
              <a:headEnd type="none" len="sm" w="sm"/>
              <a:tailEnd type="none" len="sm" w="sm"/>
            </a:ln>
          </p:spPr>
        </p:sp>
      </p:grpSp>
      <p:sp>
        <p:nvSpPr>
          <p:cNvPr name="AutoShape 9" id="9"/>
          <p:cNvSpPr/>
          <p:nvPr/>
        </p:nvSpPr>
        <p:spPr>
          <a:xfrm rot="0">
            <a:off x="-214365" y="-30618"/>
            <a:ext cx="1566734" cy="7477966"/>
          </a:xfrm>
          <a:prstGeom prst="rect">
            <a:avLst/>
          </a:prstGeom>
          <a:solidFill>
            <a:srgbClr val="E0475A"/>
          </a:solidFill>
        </p:spPr>
      </p:sp>
      <p:grpSp>
        <p:nvGrpSpPr>
          <p:cNvPr name="Group 10" id="10"/>
          <p:cNvGrpSpPr/>
          <p:nvPr/>
        </p:nvGrpSpPr>
        <p:grpSpPr>
          <a:xfrm rot="0">
            <a:off x="438175" y="314635"/>
            <a:ext cx="393751" cy="525001"/>
            <a:chOff x="0" y="0"/>
            <a:chExt cx="525001" cy="700002"/>
          </a:xfrm>
        </p:grpSpPr>
        <p:sp>
          <p:nvSpPr>
            <p:cNvPr name="Freeform 11" id="11"/>
            <p:cNvSpPr/>
            <p:nvPr/>
          </p:nvSpPr>
          <p:spPr>
            <a:xfrm flipH="false" flipV="false" rot="0">
              <a:off x="0" y="0"/>
              <a:ext cx="525001" cy="700002"/>
            </a:xfrm>
            <a:custGeom>
              <a:avLst/>
              <a:gdLst/>
              <a:ahLst/>
              <a:cxnLst/>
              <a:rect r="r" b="b" t="t" l="l"/>
              <a:pathLst>
                <a:path h="700002" w="525001">
                  <a:moveTo>
                    <a:pt x="0" y="0"/>
                  </a:moveTo>
                  <a:lnTo>
                    <a:pt x="525001" y="0"/>
                  </a:lnTo>
                  <a:lnTo>
                    <a:pt x="525001" y="700002"/>
                  </a:lnTo>
                  <a:lnTo>
                    <a:pt x="0" y="70000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12" id="12"/>
            <p:cNvGrpSpPr/>
            <p:nvPr/>
          </p:nvGrpSpPr>
          <p:grpSpPr>
            <a:xfrm rot="0">
              <a:off x="89556" y="111312"/>
              <a:ext cx="345890" cy="345890"/>
              <a:chOff x="0" y="0"/>
              <a:chExt cx="6350000" cy="6350000"/>
            </a:xfrm>
          </p:grpSpPr>
          <p:sp>
            <p:nvSpPr>
              <p:cNvPr name="Freeform 13" id="13"/>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sp>
        </p:grpSp>
        <p:sp>
          <p:nvSpPr>
            <p:cNvPr name="Freeform 14" id="14"/>
            <p:cNvSpPr/>
            <p:nvPr/>
          </p:nvSpPr>
          <p:spPr>
            <a:xfrm flipH="false" flipV="false" rot="0">
              <a:off x="112382" y="84099"/>
              <a:ext cx="300237" cy="400316"/>
            </a:xfrm>
            <a:custGeom>
              <a:avLst/>
              <a:gdLst/>
              <a:ahLst/>
              <a:cxnLst/>
              <a:rect r="r" b="b" t="t" l="l"/>
              <a:pathLst>
                <a:path h="400316" w="300237">
                  <a:moveTo>
                    <a:pt x="0" y="0"/>
                  </a:moveTo>
                  <a:lnTo>
                    <a:pt x="300237" y="0"/>
                  </a:lnTo>
                  <a:lnTo>
                    <a:pt x="300237" y="400316"/>
                  </a:lnTo>
                  <a:lnTo>
                    <a:pt x="0" y="40031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sp>
        <p:nvSpPr>
          <p:cNvPr name="TextBox 15" id="15"/>
          <p:cNvSpPr txBox="true"/>
          <p:nvPr/>
        </p:nvSpPr>
        <p:spPr>
          <a:xfrm rot="0">
            <a:off x="1352369" y="1360099"/>
            <a:ext cx="6319816" cy="781995"/>
          </a:xfrm>
          <a:prstGeom prst="rect">
            <a:avLst/>
          </a:prstGeom>
        </p:spPr>
        <p:txBody>
          <a:bodyPr anchor="t" rtlCol="false" tIns="0" lIns="0" bIns="0" rIns="0">
            <a:spAutoFit/>
          </a:bodyPr>
          <a:lstStyle/>
          <a:p>
            <a:pPr algn="r">
              <a:lnSpc>
                <a:spcPts val="5686"/>
              </a:lnSpc>
            </a:pPr>
            <a:r>
              <a:rPr lang="en-US" sz="6535" spc="150">
                <a:solidFill>
                  <a:srgbClr val="444444"/>
                </a:solidFill>
                <a:latin typeface="Libre Baskerville"/>
              </a:rPr>
              <a:t>EV FireSafe</a:t>
            </a:r>
          </a:p>
        </p:txBody>
      </p:sp>
      <p:sp>
        <p:nvSpPr>
          <p:cNvPr name="TextBox 16" id="16"/>
          <p:cNvSpPr txBox="true"/>
          <p:nvPr/>
        </p:nvSpPr>
        <p:spPr>
          <a:xfrm rot="0">
            <a:off x="3190709" y="2316940"/>
            <a:ext cx="4491887" cy="529463"/>
          </a:xfrm>
          <a:prstGeom prst="rect">
            <a:avLst/>
          </a:prstGeom>
        </p:spPr>
        <p:txBody>
          <a:bodyPr anchor="t" rtlCol="false" tIns="0" lIns="0" bIns="0" rIns="0">
            <a:spAutoFit/>
          </a:bodyPr>
          <a:lstStyle/>
          <a:p>
            <a:pPr algn="r" marL="0" indent="0" lvl="0">
              <a:lnSpc>
                <a:spcPts val="2175"/>
              </a:lnSpc>
              <a:spcBef>
                <a:spcPct val="0"/>
              </a:spcBef>
            </a:pPr>
            <a:r>
              <a:rPr lang="en-US" sz="1599" spc="115">
                <a:solidFill>
                  <a:srgbClr val="444444"/>
                </a:solidFill>
                <a:latin typeface="Open Sauce Light"/>
              </a:rPr>
              <a:t>Enhancing safety for emergency responders at </a:t>
            </a:r>
            <a:r>
              <a:rPr lang="en-US" sz="1599" spc="115">
                <a:solidFill>
                  <a:srgbClr val="E0475A"/>
                </a:solidFill>
                <a:latin typeface="Open Sauce Light"/>
              </a:rPr>
              <a:t>electric vehicle</a:t>
            </a:r>
            <a:r>
              <a:rPr lang="en-US" sz="1599" spc="115">
                <a:solidFill>
                  <a:srgbClr val="444444"/>
                </a:solidFill>
                <a:latin typeface="Open Sauce Light"/>
              </a:rPr>
              <a:t> fires</a:t>
            </a:r>
          </a:p>
        </p:txBody>
      </p:sp>
      <p:sp>
        <p:nvSpPr>
          <p:cNvPr name="TextBox 17" id="17"/>
          <p:cNvSpPr txBox="true"/>
          <p:nvPr/>
        </p:nvSpPr>
        <p:spPr>
          <a:xfrm rot="0">
            <a:off x="1362779" y="1375202"/>
            <a:ext cx="6319816" cy="781995"/>
          </a:xfrm>
          <a:prstGeom prst="rect">
            <a:avLst/>
          </a:prstGeom>
        </p:spPr>
        <p:txBody>
          <a:bodyPr anchor="t" rtlCol="false" tIns="0" lIns="0" bIns="0" rIns="0">
            <a:spAutoFit/>
          </a:bodyPr>
          <a:lstStyle/>
          <a:p>
            <a:pPr algn="r">
              <a:lnSpc>
                <a:spcPts val="5686"/>
              </a:lnSpc>
            </a:pPr>
            <a:r>
              <a:rPr lang="en-US" sz="6535" spc="150">
                <a:solidFill>
                  <a:srgbClr val="444444"/>
                </a:solidFill>
                <a:latin typeface="Libre Baskerville"/>
              </a:rPr>
              <a:t>EV Fire</a:t>
            </a:r>
            <a:r>
              <a:rPr lang="en-US" sz="6535" spc="150">
                <a:solidFill>
                  <a:srgbClr val="E0475A"/>
                </a:solidFill>
                <a:latin typeface="Libre Baskerville"/>
              </a:rPr>
              <a:t>Safe</a:t>
            </a:r>
          </a:p>
        </p:txBody>
      </p:sp>
      <p:sp>
        <p:nvSpPr>
          <p:cNvPr name="Freeform 18" id="18"/>
          <p:cNvSpPr/>
          <p:nvPr/>
        </p:nvSpPr>
        <p:spPr>
          <a:xfrm flipH="true" flipV="false" rot="0">
            <a:off x="7480380" y="-30618"/>
            <a:ext cx="2773447" cy="8083675"/>
          </a:xfrm>
          <a:custGeom>
            <a:avLst/>
            <a:gdLst/>
            <a:ahLst/>
            <a:cxnLst/>
            <a:rect r="r" b="b" t="t" l="l"/>
            <a:pathLst>
              <a:path h="8083675" w="2773447">
                <a:moveTo>
                  <a:pt x="2773447" y="0"/>
                </a:moveTo>
                <a:lnTo>
                  <a:pt x="0" y="0"/>
                </a:lnTo>
                <a:lnTo>
                  <a:pt x="0" y="8083675"/>
                </a:lnTo>
                <a:lnTo>
                  <a:pt x="2773447" y="8083675"/>
                </a:lnTo>
                <a:lnTo>
                  <a:pt x="2773447" y="0"/>
                </a:lnTo>
                <a:close/>
              </a:path>
            </a:pathLst>
          </a:custGeom>
          <a:blipFill>
            <a:blip r:embed="rId6"/>
            <a:stretch>
              <a:fillRect l="0" t="0" r="-94554" b="0"/>
            </a:stretch>
          </a:blipFill>
        </p:spPr>
      </p:sp>
      <p:sp>
        <p:nvSpPr>
          <p:cNvPr name="Freeform 19" id="19"/>
          <p:cNvSpPr/>
          <p:nvPr/>
        </p:nvSpPr>
        <p:spPr>
          <a:xfrm flipH="false" flipV="false" rot="0">
            <a:off x="849576" y="6917514"/>
            <a:ext cx="236175" cy="236175"/>
          </a:xfrm>
          <a:custGeom>
            <a:avLst/>
            <a:gdLst/>
            <a:ahLst/>
            <a:cxnLst/>
            <a:rect r="r" b="b" t="t" l="l"/>
            <a:pathLst>
              <a:path h="236175" w="236175">
                <a:moveTo>
                  <a:pt x="0" y="0"/>
                </a:moveTo>
                <a:lnTo>
                  <a:pt x="236175" y="0"/>
                </a:lnTo>
                <a:lnTo>
                  <a:pt x="236175" y="236174"/>
                </a:lnTo>
                <a:lnTo>
                  <a:pt x="0" y="23617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20" id="20"/>
          <p:cNvSpPr/>
          <p:nvPr/>
        </p:nvSpPr>
        <p:spPr>
          <a:xfrm flipH="false" flipV="false" rot="0">
            <a:off x="266619" y="6911920"/>
            <a:ext cx="236175" cy="236175"/>
          </a:xfrm>
          <a:custGeom>
            <a:avLst/>
            <a:gdLst/>
            <a:ahLst/>
            <a:cxnLst/>
            <a:rect r="r" b="b" t="t" l="l"/>
            <a:pathLst>
              <a:path h="236175" w="236175">
                <a:moveTo>
                  <a:pt x="0" y="0"/>
                </a:moveTo>
                <a:lnTo>
                  <a:pt x="236174" y="0"/>
                </a:lnTo>
                <a:lnTo>
                  <a:pt x="236174" y="236175"/>
                </a:lnTo>
                <a:lnTo>
                  <a:pt x="0" y="23617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21" id="21"/>
          <p:cNvSpPr/>
          <p:nvPr/>
        </p:nvSpPr>
        <p:spPr>
          <a:xfrm flipH="false" flipV="false" rot="0">
            <a:off x="565557" y="6917514"/>
            <a:ext cx="230581" cy="230581"/>
          </a:xfrm>
          <a:custGeom>
            <a:avLst/>
            <a:gdLst/>
            <a:ahLst/>
            <a:cxnLst/>
            <a:rect r="r" b="b" t="t" l="l"/>
            <a:pathLst>
              <a:path h="230581" w="230581">
                <a:moveTo>
                  <a:pt x="0" y="0"/>
                </a:moveTo>
                <a:lnTo>
                  <a:pt x="230581" y="0"/>
                </a:lnTo>
                <a:lnTo>
                  <a:pt x="230581" y="230581"/>
                </a:lnTo>
                <a:lnTo>
                  <a:pt x="0" y="230581"/>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grpSp>
        <p:nvGrpSpPr>
          <p:cNvPr name="Group 22" id="22"/>
          <p:cNvGrpSpPr/>
          <p:nvPr/>
        </p:nvGrpSpPr>
        <p:grpSpPr>
          <a:xfrm rot="0">
            <a:off x="3636249" y="5963325"/>
            <a:ext cx="4332153" cy="1066682"/>
            <a:chOff x="0" y="0"/>
            <a:chExt cx="5776204" cy="1422243"/>
          </a:xfrm>
        </p:grpSpPr>
        <p:sp>
          <p:nvSpPr>
            <p:cNvPr name="Freeform 23" id="23"/>
            <p:cNvSpPr/>
            <p:nvPr/>
          </p:nvSpPr>
          <p:spPr>
            <a:xfrm flipH="false" flipV="false" rot="0">
              <a:off x="3791698" y="438611"/>
              <a:ext cx="1159538" cy="847517"/>
            </a:xfrm>
            <a:custGeom>
              <a:avLst/>
              <a:gdLst/>
              <a:ahLst/>
              <a:cxnLst/>
              <a:rect r="r" b="b" t="t" l="l"/>
              <a:pathLst>
                <a:path h="847517" w="1159538">
                  <a:moveTo>
                    <a:pt x="0" y="0"/>
                  </a:moveTo>
                  <a:lnTo>
                    <a:pt x="1159538" y="0"/>
                  </a:lnTo>
                  <a:lnTo>
                    <a:pt x="1159538" y="847517"/>
                  </a:lnTo>
                  <a:lnTo>
                    <a:pt x="0" y="847517"/>
                  </a:lnTo>
                  <a:lnTo>
                    <a:pt x="0" y="0"/>
                  </a:lnTo>
                  <a:close/>
                </a:path>
              </a:pathLst>
            </a:custGeom>
            <a:blipFill>
              <a:blip r:embed="rId13"/>
              <a:stretch>
                <a:fillRect l="0" t="0" r="0" b="0"/>
              </a:stretch>
            </a:blipFill>
          </p:spPr>
        </p:sp>
        <p:sp>
          <p:nvSpPr>
            <p:cNvPr name="Freeform 24" id="24"/>
            <p:cNvSpPr/>
            <p:nvPr/>
          </p:nvSpPr>
          <p:spPr>
            <a:xfrm flipH="false" flipV="false" rot="0">
              <a:off x="0" y="302496"/>
              <a:ext cx="3253503" cy="1119747"/>
            </a:xfrm>
            <a:custGeom>
              <a:avLst/>
              <a:gdLst/>
              <a:ahLst/>
              <a:cxnLst/>
              <a:rect r="r" b="b" t="t" l="l"/>
              <a:pathLst>
                <a:path h="1119747" w="3253503">
                  <a:moveTo>
                    <a:pt x="0" y="0"/>
                  </a:moveTo>
                  <a:lnTo>
                    <a:pt x="3253503" y="0"/>
                  </a:lnTo>
                  <a:lnTo>
                    <a:pt x="3253503" y="1119747"/>
                  </a:lnTo>
                  <a:lnTo>
                    <a:pt x="0" y="1119747"/>
                  </a:lnTo>
                  <a:lnTo>
                    <a:pt x="0" y="0"/>
                  </a:lnTo>
                  <a:close/>
                </a:path>
              </a:pathLst>
            </a:custGeom>
            <a:blipFill>
              <a:blip r:embed="rId14"/>
              <a:stretch>
                <a:fillRect l="0" t="0" r="0" b="0"/>
              </a:stretch>
            </a:blipFill>
          </p:spPr>
        </p:sp>
        <p:sp>
          <p:nvSpPr>
            <p:cNvPr name="TextBox 25" id="25"/>
            <p:cNvSpPr txBox="true"/>
            <p:nvPr/>
          </p:nvSpPr>
          <p:spPr>
            <a:xfrm rot="0">
              <a:off x="232278" y="60985"/>
              <a:ext cx="1869952" cy="150545"/>
            </a:xfrm>
            <a:prstGeom prst="rect">
              <a:avLst/>
            </a:prstGeom>
          </p:spPr>
          <p:txBody>
            <a:bodyPr anchor="t" rtlCol="false" tIns="0" lIns="0" bIns="0" rIns="0">
              <a:spAutoFit/>
            </a:bodyPr>
            <a:lstStyle/>
            <a:p>
              <a:pPr marL="0" indent="0" lvl="0">
                <a:lnSpc>
                  <a:spcPts val="965"/>
                </a:lnSpc>
                <a:spcBef>
                  <a:spcPct val="0"/>
                </a:spcBef>
              </a:pPr>
              <a:r>
                <a:rPr lang="en-US" sz="709" spc="51">
                  <a:solidFill>
                    <a:srgbClr val="444444"/>
                  </a:solidFill>
                  <a:latin typeface="Open Sauce Light Italics"/>
                </a:rPr>
                <a:t>Supported by:</a:t>
              </a:r>
            </a:p>
          </p:txBody>
        </p:sp>
        <p:sp>
          <p:nvSpPr>
            <p:cNvPr name="TextBox 26" id="26"/>
            <p:cNvSpPr txBox="true"/>
            <p:nvPr/>
          </p:nvSpPr>
          <p:spPr>
            <a:xfrm rot="0">
              <a:off x="3906252" y="-9525"/>
              <a:ext cx="1869952" cy="150545"/>
            </a:xfrm>
            <a:prstGeom prst="rect">
              <a:avLst/>
            </a:prstGeom>
          </p:spPr>
          <p:txBody>
            <a:bodyPr anchor="t" rtlCol="false" tIns="0" lIns="0" bIns="0" rIns="0">
              <a:spAutoFit/>
            </a:bodyPr>
            <a:lstStyle/>
            <a:p>
              <a:pPr marL="0" indent="0" lvl="0">
                <a:lnSpc>
                  <a:spcPts val="965"/>
                </a:lnSpc>
                <a:spcBef>
                  <a:spcPct val="0"/>
                </a:spcBef>
              </a:pPr>
              <a:r>
                <a:rPr lang="en-US" sz="709" spc="51">
                  <a:solidFill>
                    <a:srgbClr val="444444"/>
                  </a:solidFill>
                  <a:latin typeface="Open Sauce Light Italics"/>
                </a:rPr>
                <a:t>With assistance from:</a:t>
              </a:r>
            </a:p>
          </p:txBody>
        </p:sp>
      </p:grpSp>
      <p:sp>
        <p:nvSpPr>
          <p:cNvPr name="Freeform 27" id="27"/>
          <p:cNvSpPr/>
          <p:nvPr/>
        </p:nvSpPr>
        <p:spPr>
          <a:xfrm flipH="false" flipV="false" rot="0">
            <a:off x="6897900" y="4154514"/>
            <a:ext cx="784696" cy="1154208"/>
          </a:xfrm>
          <a:custGeom>
            <a:avLst/>
            <a:gdLst/>
            <a:ahLst/>
            <a:cxnLst/>
            <a:rect r="r" b="b" t="t" l="l"/>
            <a:pathLst>
              <a:path h="1154208" w="784696">
                <a:moveTo>
                  <a:pt x="0" y="0"/>
                </a:moveTo>
                <a:lnTo>
                  <a:pt x="784696" y="0"/>
                </a:lnTo>
                <a:lnTo>
                  <a:pt x="784696" y="1154208"/>
                </a:lnTo>
                <a:lnTo>
                  <a:pt x="0" y="1154208"/>
                </a:lnTo>
                <a:lnTo>
                  <a:pt x="0" y="0"/>
                </a:lnTo>
                <a:close/>
              </a:path>
            </a:pathLst>
          </a:custGeom>
          <a:blipFill>
            <a:blip r:embed="rId15"/>
            <a:stretch>
              <a:fillRect l="0" t="0" r="0" b="0"/>
            </a:stretch>
          </a:blipFill>
        </p:spPr>
      </p:sp>
      <p:sp>
        <p:nvSpPr>
          <p:cNvPr name="TextBox 28" id="28"/>
          <p:cNvSpPr txBox="true"/>
          <p:nvPr/>
        </p:nvSpPr>
        <p:spPr>
          <a:xfrm rot="-5400000">
            <a:off x="-860084" y="2447315"/>
            <a:ext cx="2971218" cy="194691"/>
          </a:xfrm>
          <a:prstGeom prst="rect">
            <a:avLst/>
          </a:prstGeom>
        </p:spPr>
        <p:txBody>
          <a:bodyPr anchor="t" rtlCol="false" tIns="0" lIns="0" bIns="0" rIns="0">
            <a:spAutoFit/>
          </a:bodyPr>
          <a:lstStyle/>
          <a:p>
            <a:pPr algn="r" marL="0" indent="0" lvl="0">
              <a:lnSpc>
                <a:spcPts val="1632"/>
              </a:lnSpc>
              <a:spcBef>
                <a:spcPct val="0"/>
              </a:spcBef>
            </a:pPr>
            <a:r>
              <a:rPr lang="en-US" sz="1200" spc="86">
                <a:solidFill>
                  <a:srgbClr val="FFFFFF"/>
                </a:solidFill>
                <a:latin typeface="Open Sauce Light"/>
                <a:hlinkClick r:id="rId16" tooltip="https://www.evfiresafe.com"/>
              </a:rPr>
              <a:t>evfiresafe.com</a:t>
            </a:r>
          </a:p>
        </p:txBody>
      </p:sp>
      <p:sp>
        <p:nvSpPr>
          <p:cNvPr name="TextBox 29" id="29"/>
          <p:cNvSpPr txBox="true"/>
          <p:nvPr/>
        </p:nvSpPr>
        <p:spPr>
          <a:xfrm rot="0">
            <a:off x="3881435" y="3122586"/>
            <a:ext cx="3790751" cy="1031927"/>
          </a:xfrm>
          <a:prstGeom prst="rect">
            <a:avLst/>
          </a:prstGeom>
        </p:spPr>
        <p:txBody>
          <a:bodyPr anchor="t" rtlCol="false" tIns="0" lIns="0" bIns="0" rIns="0">
            <a:spAutoFit/>
          </a:bodyPr>
          <a:lstStyle/>
          <a:p>
            <a:pPr algn="r">
              <a:lnSpc>
                <a:spcPts val="2800"/>
              </a:lnSpc>
            </a:pPr>
            <a:r>
              <a:rPr lang="en-US" sz="2000">
                <a:solidFill>
                  <a:srgbClr val="444444"/>
                </a:solidFill>
                <a:latin typeface="Libre Baskerville"/>
              </a:rPr>
              <a:t>EV Extrication</a:t>
            </a:r>
          </a:p>
          <a:p>
            <a:pPr algn="r">
              <a:lnSpc>
                <a:spcPts val="2800"/>
              </a:lnSpc>
            </a:pPr>
            <a:r>
              <a:rPr lang="en-US" sz="2000">
                <a:solidFill>
                  <a:srgbClr val="444444"/>
                </a:solidFill>
                <a:latin typeface="Libre Baskerville"/>
              </a:rPr>
              <a:t>High level considerations</a:t>
            </a:r>
          </a:p>
          <a:p>
            <a:pPr algn="r">
              <a:lnSpc>
                <a:spcPts val="2800"/>
              </a:lnSpc>
            </a:pPr>
          </a:p>
        </p:txBody>
      </p:sp>
      <p:sp>
        <p:nvSpPr>
          <p:cNvPr name="TextBox 30" id="30"/>
          <p:cNvSpPr txBox="true"/>
          <p:nvPr/>
        </p:nvSpPr>
        <p:spPr>
          <a:xfrm rot="0">
            <a:off x="3502865" y="4378453"/>
            <a:ext cx="3246425" cy="816610"/>
          </a:xfrm>
          <a:prstGeom prst="rect">
            <a:avLst/>
          </a:prstGeom>
        </p:spPr>
        <p:txBody>
          <a:bodyPr anchor="t" rtlCol="false" tIns="0" lIns="0" bIns="0" rIns="0">
            <a:spAutoFit/>
          </a:bodyPr>
          <a:lstStyle/>
          <a:p>
            <a:pPr algn="r">
              <a:lnSpc>
                <a:spcPts val="2240"/>
              </a:lnSpc>
            </a:pPr>
            <a:r>
              <a:rPr lang="en-US" sz="1600">
                <a:solidFill>
                  <a:srgbClr val="444444"/>
                </a:solidFill>
                <a:latin typeface="Libre Baskerville"/>
              </a:rPr>
              <a:t>Developed in collaboration with the Victorian State Emergency Service</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200176" y="2552098"/>
            <a:ext cx="4624698" cy="3820415"/>
            <a:chOff x="0" y="0"/>
            <a:chExt cx="6166263" cy="5093886"/>
          </a:xfrm>
        </p:grpSpPr>
        <p:pic>
          <p:nvPicPr>
            <p:cNvPr name="Picture 3" id="3"/>
            <p:cNvPicPr>
              <a:picLocks noChangeAspect="true"/>
            </p:cNvPicPr>
            <p:nvPr/>
          </p:nvPicPr>
          <p:blipFill>
            <a:blip r:embed="rId2"/>
            <a:srcRect l="2737" t="13652" r="66998" b="0"/>
            <a:stretch>
              <a:fillRect/>
            </a:stretch>
          </p:blipFill>
          <p:spPr>
            <a:xfrm flipH="false" flipV="false">
              <a:off x="0" y="0"/>
              <a:ext cx="3022914" cy="5093886"/>
            </a:xfrm>
            <a:prstGeom prst="rect">
              <a:avLst/>
            </a:prstGeom>
          </p:spPr>
        </p:pic>
        <p:pic>
          <p:nvPicPr>
            <p:cNvPr name="Picture 4" id="4"/>
            <p:cNvPicPr>
              <a:picLocks noChangeAspect="true"/>
            </p:cNvPicPr>
            <p:nvPr/>
          </p:nvPicPr>
          <p:blipFill>
            <a:blip r:embed="rId3"/>
            <a:srcRect l="4664" t="14354" r="65623" b="0"/>
            <a:stretch>
              <a:fillRect/>
            </a:stretch>
          </p:blipFill>
          <p:spPr>
            <a:xfrm flipH="false" flipV="false">
              <a:off x="3143349" y="0"/>
              <a:ext cx="3022914" cy="5093886"/>
            </a:xfrm>
            <a:prstGeom prst="rect">
              <a:avLst/>
            </a:prstGeom>
          </p:spPr>
        </p:pic>
      </p:grpSp>
      <p:grpSp>
        <p:nvGrpSpPr>
          <p:cNvPr name="Group 5" id="5"/>
          <p:cNvGrpSpPr/>
          <p:nvPr/>
        </p:nvGrpSpPr>
        <p:grpSpPr>
          <a:xfrm rot="0">
            <a:off x="4928727" y="2552098"/>
            <a:ext cx="4624698" cy="3820415"/>
            <a:chOff x="0" y="0"/>
            <a:chExt cx="6166263" cy="5093886"/>
          </a:xfrm>
        </p:grpSpPr>
        <p:pic>
          <p:nvPicPr>
            <p:cNvPr name="Picture 6" id="6"/>
            <p:cNvPicPr>
              <a:picLocks noChangeAspect="true"/>
            </p:cNvPicPr>
            <p:nvPr/>
          </p:nvPicPr>
          <p:blipFill>
            <a:blip r:embed="rId4"/>
            <a:srcRect l="5026" t="10063" r="63771" b="0"/>
            <a:stretch>
              <a:fillRect/>
            </a:stretch>
          </p:blipFill>
          <p:spPr>
            <a:xfrm flipH="false" flipV="false">
              <a:off x="0" y="0"/>
              <a:ext cx="3022914" cy="5093886"/>
            </a:xfrm>
            <a:prstGeom prst="rect">
              <a:avLst/>
            </a:prstGeom>
          </p:spPr>
        </p:pic>
        <p:pic>
          <p:nvPicPr>
            <p:cNvPr name="Picture 7" id="7"/>
            <p:cNvPicPr>
              <a:picLocks noChangeAspect="true"/>
            </p:cNvPicPr>
            <p:nvPr/>
          </p:nvPicPr>
          <p:blipFill>
            <a:blip r:embed="rId5"/>
            <a:srcRect l="4494" t="10647" r="64187" b="0"/>
            <a:stretch>
              <a:fillRect/>
            </a:stretch>
          </p:blipFill>
          <p:spPr>
            <a:xfrm flipH="false" flipV="false">
              <a:off x="3143349" y="0"/>
              <a:ext cx="3022914" cy="5093886"/>
            </a:xfrm>
            <a:prstGeom prst="rect">
              <a:avLst/>
            </a:prstGeom>
          </p:spPr>
        </p:pic>
      </p:grpSp>
      <p:sp>
        <p:nvSpPr>
          <p:cNvPr name="TextBox 8" id="8"/>
          <p:cNvSpPr txBox="true"/>
          <p:nvPr/>
        </p:nvSpPr>
        <p:spPr>
          <a:xfrm rot="0">
            <a:off x="1070082" y="6572956"/>
            <a:ext cx="1807667" cy="180975"/>
          </a:xfrm>
          <a:prstGeom prst="rect">
            <a:avLst/>
          </a:prstGeom>
        </p:spPr>
        <p:txBody>
          <a:bodyPr anchor="t" rtlCol="false" tIns="0" lIns="0" bIns="0" rIns="0">
            <a:spAutoFit/>
          </a:bodyPr>
          <a:lstStyle/>
          <a:p>
            <a:pPr algn="ctr" marL="0" indent="0" lvl="0">
              <a:lnSpc>
                <a:spcPts val="1440"/>
              </a:lnSpc>
            </a:pPr>
            <a:r>
              <a:rPr lang="en-US" sz="1200">
                <a:solidFill>
                  <a:srgbClr val="000000"/>
                </a:solidFill>
                <a:latin typeface="Open Sauce Light"/>
              </a:rPr>
              <a:t>Vapour showing</a:t>
            </a:r>
          </a:p>
        </p:txBody>
      </p:sp>
      <p:sp>
        <p:nvSpPr>
          <p:cNvPr name="Freeform 9" id="9"/>
          <p:cNvSpPr/>
          <p:nvPr/>
        </p:nvSpPr>
        <p:spPr>
          <a:xfrm flipH="false" flipV="true" rot="-4502669">
            <a:off x="1740651" y="5951447"/>
            <a:ext cx="873165" cy="312157"/>
          </a:xfrm>
          <a:custGeom>
            <a:avLst/>
            <a:gdLst/>
            <a:ahLst/>
            <a:cxnLst/>
            <a:rect r="r" b="b" t="t" l="l"/>
            <a:pathLst>
              <a:path h="312157" w="873165">
                <a:moveTo>
                  <a:pt x="0" y="312157"/>
                </a:moveTo>
                <a:lnTo>
                  <a:pt x="873165" y="312157"/>
                </a:lnTo>
                <a:lnTo>
                  <a:pt x="873165" y="0"/>
                </a:lnTo>
                <a:lnTo>
                  <a:pt x="0" y="0"/>
                </a:lnTo>
                <a:lnTo>
                  <a:pt x="0" y="312157"/>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0" id="10"/>
          <p:cNvSpPr txBox="true"/>
          <p:nvPr/>
        </p:nvSpPr>
        <p:spPr>
          <a:xfrm rot="0">
            <a:off x="5281263" y="6572956"/>
            <a:ext cx="1807667" cy="180975"/>
          </a:xfrm>
          <a:prstGeom prst="rect">
            <a:avLst/>
          </a:prstGeom>
        </p:spPr>
        <p:txBody>
          <a:bodyPr anchor="t" rtlCol="false" tIns="0" lIns="0" bIns="0" rIns="0">
            <a:spAutoFit/>
          </a:bodyPr>
          <a:lstStyle/>
          <a:p>
            <a:pPr algn="ctr" marL="0" indent="0" lvl="0">
              <a:lnSpc>
                <a:spcPts val="1440"/>
              </a:lnSpc>
            </a:pPr>
            <a:r>
              <a:rPr lang="en-US" sz="1200">
                <a:solidFill>
                  <a:srgbClr val="000000"/>
                </a:solidFill>
                <a:latin typeface="Open Sauce Light"/>
              </a:rPr>
              <a:t>Vapour cloud explosion</a:t>
            </a:r>
          </a:p>
        </p:txBody>
      </p:sp>
      <p:sp>
        <p:nvSpPr>
          <p:cNvPr name="Freeform 11" id="11"/>
          <p:cNvSpPr/>
          <p:nvPr/>
        </p:nvSpPr>
        <p:spPr>
          <a:xfrm flipH="false" flipV="true" rot="-4502669">
            <a:off x="5951832" y="5951447"/>
            <a:ext cx="873165" cy="312157"/>
          </a:xfrm>
          <a:custGeom>
            <a:avLst/>
            <a:gdLst/>
            <a:ahLst/>
            <a:cxnLst/>
            <a:rect r="r" b="b" t="t" l="l"/>
            <a:pathLst>
              <a:path h="312157" w="873165">
                <a:moveTo>
                  <a:pt x="0" y="312157"/>
                </a:moveTo>
                <a:lnTo>
                  <a:pt x="873165" y="312157"/>
                </a:lnTo>
                <a:lnTo>
                  <a:pt x="873165" y="0"/>
                </a:lnTo>
                <a:lnTo>
                  <a:pt x="0" y="0"/>
                </a:lnTo>
                <a:lnTo>
                  <a:pt x="0" y="312157"/>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AutoShape 12" id="12"/>
          <p:cNvSpPr/>
          <p:nvPr/>
        </p:nvSpPr>
        <p:spPr>
          <a:xfrm rot="0">
            <a:off x="229524" y="2272434"/>
            <a:ext cx="9313603" cy="0"/>
          </a:xfrm>
          <a:prstGeom prst="line">
            <a:avLst/>
          </a:prstGeom>
          <a:ln cap="rnd" w="38100">
            <a:solidFill>
              <a:srgbClr val="444444"/>
            </a:solidFill>
            <a:prstDash val="sysDot"/>
            <a:headEnd type="none" len="sm" w="sm"/>
            <a:tailEnd type="none" len="sm" w="sm"/>
          </a:ln>
        </p:spPr>
      </p:sp>
      <p:grpSp>
        <p:nvGrpSpPr>
          <p:cNvPr name="Group 13" id="13"/>
          <p:cNvGrpSpPr/>
          <p:nvPr/>
        </p:nvGrpSpPr>
        <p:grpSpPr>
          <a:xfrm rot="0">
            <a:off x="3491915" y="1955149"/>
            <a:ext cx="2807870" cy="562565"/>
            <a:chOff x="0" y="0"/>
            <a:chExt cx="1039952" cy="208357"/>
          </a:xfrm>
        </p:grpSpPr>
        <p:sp>
          <p:nvSpPr>
            <p:cNvPr name="Freeform 14" id="14"/>
            <p:cNvSpPr/>
            <p:nvPr/>
          </p:nvSpPr>
          <p:spPr>
            <a:xfrm flipH="false" flipV="false" rot="0">
              <a:off x="0" y="0"/>
              <a:ext cx="1039952" cy="208357"/>
            </a:xfrm>
            <a:custGeom>
              <a:avLst/>
              <a:gdLst/>
              <a:ahLst/>
              <a:cxnLst/>
              <a:rect r="r" b="b" t="t" l="l"/>
              <a:pathLst>
                <a:path h="208357" w="1039952">
                  <a:moveTo>
                    <a:pt x="0" y="0"/>
                  </a:moveTo>
                  <a:lnTo>
                    <a:pt x="1039952" y="0"/>
                  </a:lnTo>
                  <a:lnTo>
                    <a:pt x="1039952" y="208357"/>
                  </a:lnTo>
                  <a:lnTo>
                    <a:pt x="0" y="208357"/>
                  </a:lnTo>
                  <a:close/>
                </a:path>
              </a:pathLst>
            </a:custGeom>
            <a:solidFill>
              <a:srgbClr val="FFFFFF"/>
            </a:solidFill>
          </p:spPr>
        </p:sp>
        <p:sp>
          <p:nvSpPr>
            <p:cNvPr name="TextBox 15" id="15"/>
            <p:cNvSpPr txBox="true"/>
            <p:nvPr/>
          </p:nvSpPr>
          <p:spPr>
            <a:xfrm>
              <a:off x="0" y="-28575"/>
              <a:ext cx="812800" cy="841375"/>
            </a:xfrm>
            <a:prstGeom prst="rect">
              <a:avLst/>
            </a:prstGeom>
          </p:spPr>
          <p:txBody>
            <a:bodyPr anchor="ctr" rtlCol="false" tIns="50800" lIns="50800" bIns="50800" rIns="50800"/>
            <a:lstStyle/>
            <a:p>
              <a:pPr algn="ctr">
                <a:lnSpc>
                  <a:spcPts val="1904"/>
                </a:lnSpc>
              </a:pPr>
            </a:p>
          </p:txBody>
        </p:sp>
      </p:grpSp>
      <p:sp>
        <p:nvSpPr>
          <p:cNvPr name="TextBox 16" id="16"/>
          <p:cNvSpPr txBox="true"/>
          <p:nvPr/>
        </p:nvSpPr>
        <p:spPr>
          <a:xfrm rot="0">
            <a:off x="515572" y="2132871"/>
            <a:ext cx="8760555" cy="194691"/>
          </a:xfrm>
          <a:prstGeom prst="rect">
            <a:avLst/>
          </a:prstGeom>
        </p:spPr>
        <p:txBody>
          <a:bodyPr anchor="t" rtlCol="false" tIns="0" lIns="0" bIns="0" rIns="0">
            <a:spAutoFit/>
          </a:bodyPr>
          <a:lstStyle/>
          <a:p>
            <a:pPr algn="ctr" marL="0" indent="0" lvl="0">
              <a:lnSpc>
                <a:spcPts val="1632"/>
              </a:lnSpc>
              <a:spcBef>
                <a:spcPct val="0"/>
              </a:spcBef>
            </a:pPr>
            <a:r>
              <a:rPr lang="en-US" sz="1200" spc="86">
                <a:solidFill>
                  <a:srgbClr val="000000"/>
                </a:solidFill>
                <a:latin typeface="Open Sauce Light Italics"/>
              </a:rPr>
              <a:t>Elapsed time: 10 seconds</a:t>
            </a:r>
          </a:p>
        </p:txBody>
      </p:sp>
      <p:sp>
        <p:nvSpPr>
          <p:cNvPr name="TextBox 17" id="17"/>
          <p:cNvSpPr txBox="true"/>
          <p:nvPr/>
        </p:nvSpPr>
        <p:spPr>
          <a:xfrm rot="0">
            <a:off x="731520" y="741045"/>
            <a:ext cx="7149377" cy="537210"/>
          </a:xfrm>
          <a:prstGeom prst="rect">
            <a:avLst/>
          </a:prstGeom>
        </p:spPr>
        <p:txBody>
          <a:bodyPr anchor="t" rtlCol="false" tIns="0" lIns="0" bIns="0" rIns="0">
            <a:spAutoFit/>
          </a:bodyPr>
          <a:lstStyle/>
          <a:p>
            <a:pPr algn="l">
              <a:lnSpc>
                <a:spcPts val="4140"/>
              </a:lnSpc>
            </a:pPr>
            <a:r>
              <a:rPr lang="en-US" sz="3600">
                <a:solidFill>
                  <a:srgbClr val="E0475A"/>
                </a:solidFill>
                <a:latin typeface="Libre Baskerville"/>
              </a:rPr>
              <a:t>Case study</a:t>
            </a:r>
          </a:p>
        </p:txBody>
      </p:sp>
      <p:sp>
        <p:nvSpPr>
          <p:cNvPr name="TextBox 18" id="18"/>
          <p:cNvSpPr txBox="true"/>
          <p:nvPr/>
        </p:nvSpPr>
        <p:spPr>
          <a:xfrm rot="0">
            <a:off x="731520" y="1393047"/>
            <a:ext cx="8544608" cy="476377"/>
          </a:xfrm>
          <a:prstGeom prst="rect">
            <a:avLst/>
          </a:prstGeom>
        </p:spPr>
        <p:txBody>
          <a:bodyPr anchor="t" rtlCol="false" tIns="0" lIns="0" bIns="0" rIns="0">
            <a:spAutoFit/>
          </a:bodyPr>
          <a:lstStyle/>
          <a:p>
            <a:pPr marL="0" indent="0" lvl="0">
              <a:lnSpc>
                <a:spcPts val="1904"/>
              </a:lnSpc>
              <a:spcBef>
                <a:spcPct val="0"/>
              </a:spcBef>
            </a:pPr>
            <a:r>
              <a:rPr lang="en-US" sz="1400" spc="100">
                <a:solidFill>
                  <a:srgbClr val="000000"/>
                </a:solidFill>
                <a:latin typeface="Open Sauce Light"/>
              </a:rPr>
              <a:t>Tesla Model S parked in underground residential apartment building carpark. Battery had been damaged 30 minutes earlier after driving into an open manhole cover. </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731520" y="741045"/>
            <a:ext cx="9022080" cy="537210"/>
          </a:xfrm>
          <a:prstGeom prst="rect">
            <a:avLst/>
          </a:prstGeom>
        </p:spPr>
        <p:txBody>
          <a:bodyPr anchor="t" rtlCol="false" tIns="0" lIns="0" bIns="0" rIns="0">
            <a:spAutoFit/>
          </a:bodyPr>
          <a:lstStyle/>
          <a:p>
            <a:pPr algn="l">
              <a:lnSpc>
                <a:spcPts val="4140"/>
              </a:lnSpc>
            </a:pPr>
            <a:r>
              <a:rPr lang="en-US" sz="3600">
                <a:solidFill>
                  <a:srgbClr val="E0475A"/>
                </a:solidFill>
                <a:latin typeface="Libre Baskerville"/>
              </a:rPr>
              <a:t>Thermal runaway - DRA</a:t>
            </a:r>
          </a:p>
        </p:txBody>
      </p:sp>
      <p:grpSp>
        <p:nvGrpSpPr>
          <p:cNvPr name="Group 3" id="3"/>
          <p:cNvGrpSpPr/>
          <p:nvPr/>
        </p:nvGrpSpPr>
        <p:grpSpPr>
          <a:xfrm rot="0">
            <a:off x="731520" y="3657600"/>
            <a:ext cx="3583426" cy="2093488"/>
            <a:chOff x="0" y="0"/>
            <a:chExt cx="4777901" cy="2791317"/>
          </a:xfrm>
        </p:grpSpPr>
        <p:sp>
          <p:nvSpPr>
            <p:cNvPr name="Freeform 4" id="4"/>
            <p:cNvSpPr/>
            <p:nvPr/>
          </p:nvSpPr>
          <p:spPr>
            <a:xfrm flipH="false" flipV="true" rot="-6003037">
              <a:off x="2867982" y="882523"/>
              <a:ext cx="1873441" cy="1414448"/>
            </a:xfrm>
            <a:custGeom>
              <a:avLst/>
              <a:gdLst/>
              <a:ahLst/>
              <a:cxnLst/>
              <a:rect r="r" b="b" t="t" l="l"/>
              <a:pathLst>
                <a:path h="1414448" w="1873441">
                  <a:moveTo>
                    <a:pt x="0" y="1414447"/>
                  </a:moveTo>
                  <a:lnTo>
                    <a:pt x="1873440" y="1414447"/>
                  </a:lnTo>
                  <a:lnTo>
                    <a:pt x="1873440" y="0"/>
                  </a:lnTo>
                  <a:lnTo>
                    <a:pt x="0" y="0"/>
                  </a:lnTo>
                  <a:lnTo>
                    <a:pt x="0" y="1414447"/>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true" rot="-4226811">
              <a:off x="3340011" y="1236805"/>
              <a:ext cx="1231801" cy="1307097"/>
            </a:xfrm>
            <a:custGeom>
              <a:avLst/>
              <a:gdLst/>
              <a:ahLst/>
              <a:cxnLst/>
              <a:rect r="r" b="b" t="t" l="l"/>
              <a:pathLst>
                <a:path h="1307097" w="1231801">
                  <a:moveTo>
                    <a:pt x="0" y="1307097"/>
                  </a:moveTo>
                  <a:lnTo>
                    <a:pt x="1231801" y="1307097"/>
                  </a:lnTo>
                  <a:lnTo>
                    <a:pt x="1231801" y="0"/>
                  </a:lnTo>
                  <a:lnTo>
                    <a:pt x="0" y="0"/>
                  </a:lnTo>
                  <a:lnTo>
                    <a:pt x="0" y="1307097"/>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0">
              <a:off x="1666583" y="2501435"/>
              <a:ext cx="195034" cy="30474"/>
            </a:xfrm>
            <a:custGeom>
              <a:avLst/>
              <a:gdLst/>
              <a:ahLst/>
              <a:cxnLst/>
              <a:rect r="r" b="b" t="t" l="l"/>
              <a:pathLst>
                <a:path h="30474" w="195034">
                  <a:moveTo>
                    <a:pt x="0" y="0"/>
                  </a:moveTo>
                  <a:lnTo>
                    <a:pt x="195033" y="0"/>
                  </a:lnTo>
                  <a:lnTo>
                    <a:pt x="195033" y="30474"/>
                  </a:lnTo>
                  <a:lnTo>
                    <a:pt x="0" y="3047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7" id="7"/>
            <p:cNvSpPr/>
            <p:nvPr/>
          </p:nvSpPr>
          <p:spPr>
            <a:xfrm flipH="false" flipV="false" rot="-1149867">
              <a:off x="4126984" y="2225399"/>
              <a:ext cx="387032" cy="213816"/>
            </a:xfrm>
            <a:custGeom>
              <a:avLst/>
              <a:gdLst/>
              <a:ahLst/>
              <a:cxnLst/>
              <a:rect r="r" b="b" t="t" l="l"/>
              <a:pathLst>
                <a:path h="213816" w="387032">
                  <a:moveTo>
                    <a:pt x="0" y="0"/>
                  </a:moveTo>
                  <a:lnTo>
                    <a:pt x="387031" y="0"/>
                  </a:lnTo>
                  <a:lnTo>
                    <a:pt x="387031" y="213815"/>
                  </a:lnTo>
                  <a:lnTo>
                    <a:pt x="0" y="213815"/>
                  </a:lnTo>
                  <a:lnTo>
                    <a:pt x="0" y="0"/>
                  </a:lnTo>
                  <a:close/>
                </a:path>
              </a:pathLst>
            </a:custGeom>
            <a:blipFill>
              <a:blip r:embed="rId8">
                <a:extLst>
                  <a:ext uri="{96DAC541-7B7A-43D3-8B79-37D633B846F1}">
                    <asvg:svgBlip xmlns:asvg="http://schemas.microsoft.com/office/drawing/2016/SVG/main" r:embed="rId9"/>
                  </a:ext>
                </a:extLst>
              </a:blip>
              <a:stretch>
                <a:fillRect l="-117777" t="0" r="-95555" b="-189256"/>
              </a:stretch>
            </a:blipFill>
          </p:spPr>
        </p:sp>
        <p:sp>
          <p:nvSpPr>
            <p:cNvPr name="Freeform 8" id="8"/>
            <p:cNvSpPr/>
            <p:nvPr/>
          </p:nvSpPr>
          <p:spPr>
            <a:xfrm flipH="false" flipV="false" rot="239280">
              <a:off x="4270549" y="2389909"/>
              <a:ext cx="387032" cy="213816"/>
            </a:xfrm>
            <a:custGeom>
              <a:avLst/>
              <a:gdLst/>
              <a:ahLst/>
              <a:cxnLst/>
              <a:rect r="r" b="b" t="t" l="l"/>
              <a:pathLst>
                <a:path h="213816" w="387032">
                  <a:moveTo>
                    <a:pt x="0" y="0"/>
                  </a:moveTo>
                  <a:lnTo>
                    <a:pt x="387032" y="0"/>
                  </a:lnTo>
                  <a:lnTo>
                    <a:pt x="387032" y="213816"/>
                  </a:lnTo>
                  <a:lnTo>
                    <a:pt x="0" y="213816"/>
                  </a:lnTo>
                  <a:lnTo>
                    <a:pt x="0" y="0"/>
                  </a:lnTo>
                  <a:close/>
                </a:path>
              </a:pathLst>
            </a:custGeom>
            <a:blipFill>
              <a:blip r:embed="rId8">
                <a:extLst>
                  <a:ext uri="{96DAC541-7B7A-43D3-8B79-37D633B846F1}">
                    <asvg:svgBlip xmlns:asvg="http://schemas.microsoft.com/office/drawing/2016/SVG/main" r:embed="rId9"/>
                  </a:ext>
                </a:extLst>
              </a:blip>
              <a:stretch>
                <a:fillRect l="-117777" t="0" r="-95555" b="-189256"/>
              </a:stretch>
            </a:blipFill>
          </p:spPr>
        </p:sp>
        <p:sp>
          <p:nvSpPr>
            <p:cNvPr name="Freeform 9" id="9"/>
            <p:cNvSpPr/>
            <p:nvPr/>
          </p:nvSpPr>
          <p:spPr>
            <a:xfrm flipH="false" flipV="false" rot="239280">
              <a:off x="4144388" y="2564302"/>
              <a:ext cx="387032" cy="213816"/>
            </a:xfrm>
            <a:custGeom>
              <a:avLst/>
              <a:gdLst/>
              <a:ahLst/>
              <a:cxnLst/>
              <a:rect r="r" b="b" t="t" l="l"/>
              <a:pathLst>
                <a:path h="213816" w="387032">
                  <a:moveTo>
                    <a:pt x="0" y="0"/>
                  </a:moveTo>
                  <a:lnTo>
                    <a:pt x="387032" y="0"/>
                  </a:lnTo>
                  <a:lnTo>
                    <a:pt x="387032" y="213815"/>
                  </a:lnTo>
                  <a:lnTo>
                    <a:pt x="0" y="213815"/>
                  </a:lnTo>
                  <a:lnTo>
                    <a:pt x="0" y="0"/>
                  </a:lnTo>
                  <a:close/>
                </a:path>
              </a:pathLst>
            </a:custGeom>
            <a:blipFill>
              <a:blip r:embed="rId8">
                <a:extLst>
                  <a:ext uri="{96DAC541-7B7A-43D3-8B79-37D633B846F1}">
                    <asvg:svgBlip xmlns:asvg="http://schemas.microsoft.com/office/drawing/2016/SVG/main" r:embed="rId9"/>
                  </a:ext>
                </a:extLst>
              </a:blip>
              <a:stretch>
                <a:fillRect l="-117777" t="0" r="-95555" b="-189256"/>
              </a:stretch>
            </a:blipFill>
          </p:spPr>
        </p:sp>
        <p:sp>
          <p:nvSpPr>
            <p:cNvPr name="Freeform 10" id="10"/>
            <p:cNvSpPr/>
            <p:nvPr/>
          </p:nvSpPr>
          <p:spPr>
            <a:xfrm flipH="false" flipV="false" rot="-10120229">
              <a:off x="220012" y="1878265"/>
              <a:ext cx="689701" cy="458651"/>
            </a:xfrm>
            <a:custGeom>
              <a:avLst/>
              <a:gdLst/>
              <a:ahLst/>
              <a:cxnLst/>
              <a:rect r="r" b="b" t="t" l="l"/>
              <a:pathLst>
                <a:path h="458651" w="689701">
                  <a:moveTo>
                    <a:pt x="0" y="0"/>
                  </a:moveTo>
                  <a:lnTo>
                    <a:pt x="689701" y="0"/>
                  </a:lnTo>
                  <a:lnTo>
                    <a:pt x="689701" y="458651"/>
                  </a:lnTo>
                  <a:lnTo>
                    <a:pt x="0" y="458651"/>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1" id="11"/>
            <p:cNvSpPr/>
            <p:nvPr/>
          </p:nvSpPr>
          <p:spPr>
            <a:xfrm flipH="false" flipV="false" rot="0">
              <a:off x="2741392" y="2463661"/>
              <a:ext cx="203464" cy="31791"/>
            </a:xfrm>
            <a:custGeom>
              <a:avLst/>
              <a:gdLst/>
              <a:ahLst/>
              <a:cxnLst/>
              <a:rect r="r" b="b" t="t" l="l"/>
              <a:pathLst>
                <a:path h="31791" w="203464">
                  <a:moveTo>
                    <a:pt x="0" y="0"/>
                  </a:moveTo>
                  <a:lnTo>
                    <a:pt x="203465" y="0"/>
                  </a:lnTo>
                  <a:lnTo>
                    <a:pt x="203465" y="31791"/>
                  </a:lnTo>
                  <a:lnTo>
                    <a:pt x="0" y="3179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p:cNvSpPr/>
            <p:nvPr/>
          </p:nvSpPr>
          <p:spPr>
            <a:xfrm flipH="false" flipV="false" rot="-6003037">
              <a:off x="-96869" y="426595"/>
              <a:ext cx="2360695" cy="1782324"/>
            </a:xfrm>
            <a:custGeom>
              <a:avLst/>
              <a:gdLst/>
              <a:ahLst/>
              <a:cxnLst/>
              <a:rect r="r" b="b" t="t" l="l"/>
              <a:pathLst>
                <a:path h="1782324" w="2360695">
                  <a:moveTo>
                    <a:pt x="0" y="0"/>
                  </a:moveTo>
                  <a:lnTo>
                    <a:pt x="2360695" y="0"/>
                  </a:lnTo>
                  <a:lnTo>
                    <a:pt x="2360695" y="1782325"/>
                  </a:lnTo>
                  <a:lnTo>
                    <a:pt x="0" y="178232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3" id="13"/>
            <p:cNvSpPr/>
            <p:nvPr/>
          </p:nvSpPr>
          <p:spPr>
            <a:xfrm flipH="false" flipV="false" rot="934101">
              <a:off x="2840964" y="415155"/>
              <a:ext cx="766629" cy="894028"/>
            </a:xfrm>
            <a:custGeom>
              <a:avLst/>
              <a:gdLst/>
              <a:ahLst/>
              <a:cxnLst/>
              <a:rect r="r" b="b" t="t" l="l"/>
              <a:pathLst>
                <a:path h="894028" w="766629">
                  <a:moveTo>
                    <a:pt x="0" y="0"/>
                  </a:moveTo>
                  <a:lnTo>
                    <a:pt x="766629" y="0"/>
                  </a:lnTo>
                  <a:lnTo>
                    <a:pt x="766629" y="894027"/>
                  </a:lnTo>
                  <a:lnTo>
                    <a:pt x="0" y="894027"/>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grpSp>
          <p:nvGrpSpPr>
            <p:cNvPr name="Group 14" id="14"/>
            <p:cNvGrpSpPr/>
            <p:nvPr/>
          </p:nvGrpSpPr>
          <p:grpSpPr>
            <a:xfrm rot="0">
              <a:off x="1090649" y="1782338"/>
              <a:ext cx="2447274" cy="695158"/>
              <a:chOff x="0" y="0"/>
              <a:chExt cx="2168996" cy="616112"/>
            </a:xfrm>
          </p:grpSpPr>
          <p:sp>
            <p:nvSpPr>
              <p:cNvPr name="Freeform 15" id="15"/>
              <p:cNvSpPr/>
              <p:nvPr/>
            </p:nvSpPr>
            <p:spPr>
              <a:xfrm flipH="false" flipV="false" rot="0">
                <a:off x="0" y="0"/>
                <a:ext cx="2168996" cy="616112"/>
              </a:xfrm>
              <a:custGeom>
                <a:avLst/>
                <a:gdLst/>
                <a:ahLst/>
                <a:cxnLst/>
                <a:rect r="r" b="b" t="t" l="l"/>
                <a:pathLst>
                  <a:path h="616112" w="2168996">
                    <a:moveTo>
                      <a:pt x="0" y="0"/>
                    </a:moveTo>
                    <a:lnTo>
                      <a:pt x="2168996" y="0"/>
                    </a:lnTo>
                    <a:lnTo>
                      <a:pt x="2168996" y="616112"/>
                    </a:lnTo>
                    <a:lnTo>
                      <a:pt x="0" y="616112"/>
                    </a:lnTo>
                    <a:close/>
                  </a:path>
                </a:pathLst>
              </a:custGeom>
              <a:solidFill>
                <a:srgbClr val="FFFFFF"/>
              </a:solidFill>
            </p:spPr>
          </p:sp>
        </p:grpSp>
        <p:grpSp>
          <p:nvGrpSpPr>
            <p:cNvPr name="Group 16" id="16"/>
            <p:cNvGrpSpPr/>
            <p:nvPr/>
          </p:nvGrpSpPr>
          <p:grpSpPr>
            <a:xfrm rot="2070209">
              <a:off x="1136196" y="1616143"/>
              <a:ext cx="476269" cy="308715"/>
              <a:chOff x="0" y="0"/>
              <a:chExt cx="422113" cy="273611"/>
            </a:xfrm>
          </p:grpSpPr>
          <p:sp>
            <p:nvSpPr>
              <p:cNvPr name="Freeform 17" id="17"/>
              <p:cNvSpPr/>
              <p:nvPr/>
            </p:nvSpPr>
            <p:spPr>
              <a:xfrm flipH="false" flipV="false" rot="0">
                <a:off x="0" y="0"/>
                <a:ext cx="422113" cy="273611"/>
              </a:xfrm>
              <a:custGeom>
                <a:avLst/>
                <a:gdLst/>
                <a:ahLst/>
                <a:cxnLst/>
                <a:rect r="r" b="b" t="t" l="l"/>
                <a:pathLst>
                  <a:path h="273611" w="422113">
                    <a:moveTo>
                      <a:pt x="0" y="0"/>
                    </a:moveTo>
                    <a:lnTo>
                      <a:pt x="422113" y="0"/>
                    </a:lnTo>
                    <a:lnTo>
                      <a:pt x="422113" y="273611"/>
                    </a:lnTo>
                    <a:lnTo>
                      <a:pt x="0" y="273611"/>
                    </a:lnTo>
                    <a:close/>
                  </a:path>
                </a:pathLst>
              </a:custGeom>
              <a:solidFill>
                <a:srgbClr val="FFFFFF"/>
              </a:solidFill>
            </p:spPr>
          </p:sp>
        </p:grpSp>
        <p:grpSp>
          <p:nvGrpSpPr>
            <p:cNvPr name="Group 18" id="18"/>
            <p:cNvGrpSpPr/>
            <p:nvPr/>
          </p:nvGrpSpPr>
          <p:grpSpPr>
            <a:xfrm rot="-2238842">
              <a:off x="2745445" y="1147932"/>
              <a:ext cx="598504" cy="928005"/>
              <a:chOff x="0" y="0"/>
              <a:chExt cx="530449" cy="822482"/>
            </a:xfrm>
          </p:grpSpPr>
          <p:sp>
            <p:nvSpPr>
              <p:cNvPr name="Freeform 19" id="19"/>
              <p:cNvSpPr/>
              <p:nvPr/>
            </p:nvSpPr>
            <p:spPr>
              <a:xfrm flipH="false" flipV="false" rot="0">
                <a:off x="0" y="0"/>
                <a:ext cx="530449" cy="822482"/>
              </a:xfrm>
              <a:custGeom>
                <a:avLst/>
                <a:gdLst/>
                <a:ahLst/>
                <a:cxnLst/>
                <a:rect r="r" b="b" t="t" l="l"/>
                <a:pathLst>
                  <a:path h="822482" w="530449">
                    <a:moveTo>
                      <a:pt x="0" y="0"/>
                    </a:moveTo>
                    <a:lnTo>
                      <a:pt x="530449" y="0"/>
                    </a:lnTo>
                    <a:lnTo>
                      <a:pt x="530449" y="822482"/>
                    </a:lnTo>
                    <a:lnTo>
                      <a:pt x="0" y="822482"/>
                    </a:lnTo>
                    <a:close/>
                  </a:path>
                </a:pathLst>
              </a:custGeom>
              <a:solidFill>
                <a:srgbClr val="FFFFFF"/>
              </a:solidFill>
            </p:spPr>
          </p:sp>
        </p:grpSp>
        <p:grpSp>
          <p:nvGrpSpPr>
            <p:cNvPr name="Group 20" id="20"/>
            <p:cNvGrpSpPr/>
            <p:nvPr/>
          </p:nvGrpSpPr>
          <p:grpSpPr>
            <a:xfrm rot="-5400000">
              <a:off x="1952725" y="886161"/>
              <a:ext cx="720580" cy="1166967"/>
              <a:chOff x="0" y="0"/>
              <a:chExt cx="638643" cy="1034272"/>
            </a:xfrm>
          </p:grpSpPr>
          <p:sp>
            <p:nvSpPr>
              <p:cNvPr name="Freeform 21" id="21"/>
              <p:cNvSpPr/>
              <p:nvPr/>
            </p:nvSpPr>
            <p:spPr>
              <a:xfrm flipH="false" flipV="false" rot="0">
                <a:off x="0" y="0"/>
                <a:ext cx="638643" cy="1034272"/>
              </a:xfrm>
              <a:custGeom>
                <a:avLst/>
                <a:gdLst/>
                <a:ahLst/>
                <a:cxnLst/>
                <a:rect r="r" b="b" t="t" l="l"/>
                <a:pathLst>
                  <a:path h="1034272" w="638643">
                    <a:moveTo>
                      <a:pt x="0" y="0"/>
                    </a:moveTo>
                    <a:lnTo>
                      <a:pt x="638643" y="0"/>
                    </a:lnTo>
                    <a:lnTo>
                      <a:pt x="638643" y="1034272"/>
                    </a:lnTo>
                    <a:lnTo>
                      <a:pt x="0" y="1034272"/>
                    </a:lnTo>
                    <a:close/>
                  </a:path>
                </a:pathLst>
              </a:custGeom>
              <a:solidFill>
                <a:srgbClr val="FFFFFF"/>
              </a:solidFill>
            </p:spPr>
          </p:sp>
        </p:grpSp>
        <p:grpSp>
          <p:nvGrpSpPr>
            <p:cNvPr name="Group 22" id="22"/>
            <p:cNvGrpSpPr/>
            <p:nvPr/>
          </p:nvGrpSpPr>
          <p:grpSpPr>
            <a:xfrm rot="2070209">
              <a:off x="1297420" y="1487381"/>
              <a:ext cx="608350" cy="308715"/>
              <a:chOff x="0" y="0"/>
              <a:chExt cx="539175" cy="273611"/>
            </a:xfrm>
          </p:grpSpPr>
          <p:sp>
            <p:nvSpPr>
              <p:cNvPr name="Freeform 23" id="23"/>
              <p:cNvSpPr/>
              <p:nvPr/>
            </p:nvSpPr>
            <p:spPr>
              <a:xfrm flipH="false" flipV="false" rot="0">
                <a:off x="0" y="0"/>
                <a:ext cx="539175" cy="273611"/>
              </a:xfrm>
              <a:custGeom>
                <a:avLst/>
                <a:gdLst/>
                <a:ahLst/>
                <a:cxnLst/>
                <a:rect r="r" b="b" t="t" l="l"/>
                <a:pathLst>
                  <a:path h="273611" w="539175">
                    <a:moveTo>
                      <a:pt x="0" y="0"/>
                    </a:moveTo>
                    <a:lnTo>
                      <a:pt x="539175" y="0"/>
                    </a:lnTo>
                    <a:lnTo>
                      <a:pt x="539175" y="273611"/>
                    </a:lnTo>
                    <a:lnTo>
                      <a:pt x="0" y="273611"/>
                    </a:lnTo>
                    <a:close/>
                  </a:path>
                </a:pathLst>
              </a:custGeom>
              <a:solidFill>
                <a:srgbClr val="FFFFFF"/>
              </a:solidFill>
            </p:spPr>
          </p:sp>
        </p:grpSp>
        <p:grpSp>
          <p:nvGrpSpPr>
            <p:cNvPr name="Group 24" id="24"/>
            <p:cNvGrpSpPr/>
            <p:nvPr/>
          </p:nvGrpSpPr>
          <p:grpSpPr>
            <a:xfrm rot="2070209">
              <a:off x="1462173" y="1217095"/>
              <a:ext cx="476269" cy="308715"/>
              <a:chOff x="0" y="0"/>
              <a:chExt cx="422113" cy="273611"/>
            </a:xfrm>
          </p:grpSpPr>
          <p:sp>
            <p:nvSpPr>
              <p:cNvPr name="Freeform 25" id="25"/>
              <p:cNvSpPr/>
              <p:nvPr/>
            </p:nvSpPr>
            <p:spPr>
              <a:xfrm flipH="false" flipV="false" rot="0">
                <a:off x="0" y="0"/>
                <a:ext cx="422113" cy="273611"/>
              </a:xfrm>
              <a:custGeom>
                <a:avLst/>
                <a:gdLst/>
                <a:ahLst/>
                <a:cxnLst/>
                <a:rect r="r" b="b" t="t" l="l"/>
                <a:pathLst>
                  <a:path h="273611" w="422113">
                    <a:moveTo>
                      <a:pt x="0" y="0"/>
                    </a:moveTo>
                    <a:lnTo>
                      <a:pt x="422113" y="0"/>
                    </a:lnTo>
                    <a:lnTo>
                      <a:pt x="422113" y="273611"/>
                    </a:lnTo>
                    <a:lnTo>
                      <a:pt x="0" y="273611"/>
                    </a:lnTo>
                    <a:close/>
                  </a:path>
                </a:pathLst>
              </a:custGeom>
              <a:solidFill>
                <a:srgbClr val="FFFFFF"/>
              </a:solidFill>
            </p:spPr>
          </p:sp>
        </p:grpSp>
        <p:grpSp>
          <p:nvGrpSpPr>
            <p:cNvPr name="Group 26" id="26"/>
            <p:cNvGrpSpPr/>
            <p:nvPr/>
          </p:nvGrpSpPr>
          <p:grpSpPr>
            <a:xfrm rot="0">
              <a:off x="1502472" y="960936"/>
              <a:ext cx="656762" cy="643393"/>
              <a:chOff x="0" y="0"/>
              <a:chExt cx="6350000" cy="6350000"/>
            </a:xfrm>
          </p:grpSpPr>
          <p:sp>
            <p:nvSpPr>
              <p:cNvPr name="Freeform 27" id="27"/>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sp>
        </p:grpSp>
        <p:grpSp>
          <p:nvGrpSpPr>
            <p:cNvPr name="Group 28" id="28"/>
            <p:cNvGrpSpPr/>
            <p:nvPr/>
          </p:nvGrpSpPr>
          <p:grpSpPr>
            <a:xfrm rot="0">
              <a:off x="1836745" y="973918"/>
              <a:ext cx="1059753" cy="308715"/>
              <a:chOff x="0" y="0"/>
              <a:chExt cx="939249" cy="273611"/>
            </a:xfrm>
          </p:grpSpPr>
          <p:sp>
            <p:nvSpPr>
              <p:cNvPr name="Freeform 29" id="29"/>
              <p:cNvSpPr/>
              <p:nvPr/>
            </p:nvSpPr>
            <p:spPr>
              <a:xfrm flipH="false" flipV="false" rot="0">
                <a:off x="0" y="0"/>
                <a:ext cx="939249" cy="273611"/>
              </a:xfrm>
              <a:custGeom>
                <a:avLst/>
                <a:gdLst/>
                <a:ahLst/>
                <a:cxnLst/>
                <a:rect r="r" b="b" t="t" l="l"/>
                <a:pathLst>
                  <a:path h="273611" w="939249">
                    <a:moveTo>
                      <a:pt x="0" y="0"/>
                    </a:moveTo>
                    <a:lnTo>
                      <a:pt x="939249" y="0"/>
                    </a:lnTo>
                    <a:lnTo>
                      <a:pt x="939249" y="273611"/>
                    </a:lnTo>
                    <a:lnTo>
                      <a:pt x="0" y="273611"/>
                    </a:lnTo>
                    <a:close/>
                  </a:path>
                </a:pathLst>
              </a:custGeom>
              <a:solidFill>
                <a:srgbClr val="FFFFFF"/>
              </a:solidFill>
            </p:spPr>
          </p:sp>
        </p:grpSp>
        <p:grpSp>
          <p:nvGrpSpPr>
            <p:cNvPr name="Group 30" id="30"/>
            <p:cNvGrpSpPr/>
            <p:nvPr/>
          </p:nvGrpSpPr>
          <p:grpSpPr>
            <a:xfrm rot="0">
              <a:off x="2460700" y="960936"/>
              <a:ext cx="656762" cy="643393"/>
              <a:chOff x="0" y="0"/>
              <a:chExt cx="6350000" cy="6350000"/>
            </a:xfrm>
          </p:grpSpPr>
          <p:sp>
            <p:nvSpPr>
              <p:cNvPr name="Freeform 31" id="31"/>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sp>
        </p:grpSp>
        <p:grpSp>
          <p:nvGrpSpPr>
            <p:cNvPr name="Group 32" id="32"/>
            <p:cNvGrpSpPr/>
            <p:nvPr/>
          </p:nvGrpSpPr>
          <p:grpSpPr>
            <a:xfrm rot="85072">
              <a:off x="1103617" y="1267285"/>
              <a:ext cx="192314" cy="124657"/>
              <a:chOff x="0" y="0"/>
              <a:chExt cx="422113" cy="273611"/>
            </a:xfrm>
          </p:grpSpPr>
          <p:sp>
            <p:nvSpPr>
              <p:cNvPr name="Freeform 33" id="33"/>
              <p:cNvSpPr/>
              <p:nvPr/>
            </p:nvSpPr>
            <p:spPr>
              <a:xfrm flipH="false" flipV="false" rot="0">
                <a:off x="0" y="0"/>
                <a:ext cx="422113" cy="273611"/>
              </a:xfrm>
              <a:custGeom>
                <a:avLst/>
                <a:gdLst/>
                <a:ahLst/>
                <a:cxnLst/>
                <a:rect r="r" b="b" t="t" l="l"/>
                <a:pathLst>
                  <a:path h="273611" w="422113">
                    <a:moveTo>
                      <a:pt x="0" y="0"/>
                    </a:moveTo>
                    <a:lnTo>
                      <a:pt x="422113" y="0"/>
                    </a:lnTo>
                    <a:lnTo>
                      <a:pt x="422113" y="273611"/>
                    </a:lnTo>
                    <a:lnTo>
                      <a:pt x="0" y="273611"/>
                    </a:lnTo>
                    <a:close/>
                  </a:path>
                </a:pathLst>
              </a:custGeom>
              <a:solidFill>
                <a:srgbClr val="FFFFFF"/>
              </a:solidFill>
            </p:spPr>
          </p:sp>
        </p:grpSp>
        <p:grpSp>
          <p:nvGrpSpPr>
            <p:cNvPr name="Group 34" id="34"/>
            <p:cNvGrpSpPr/>
            <p:nvPr/>
          </p:nvGrpSpPr>
          <p:grpSpPr>
            <a:xfrm rot="85072">
              <a:off x="3344096" y="1267285"/>
              <a:ext cx="192314" cy="124657"/>
              <a:chOff x="0" y="0"/>
              <a:chExt cx="422113" cy="273611"/>
            </a:xfrm>
          </p:grpSpPr>
          <p:sp>
            <p:nvSpPr>
              <p:cNvPr name="Freeform 35" id="35"/>
              <p:cNvSpPr/>
              <p:nvPr/>
            </p:nvSpPr>
            <p:spPr>
              <a:xfrm flipH="false" flipV="false" rot="0">
                <a:off x="0" y="0"/>
                <a:ext cx="422113" cy="273611"/>
              </a:xfrm>
              <a:custGeom>
                <a:avLst/>
                <a:gdLst/>
                <a:ahLst/>
                <a:cxnLst/>
                <a:rect r="r" b="b" t="t" l="l"/>
                <a:pathLst>
                  <a:path h="273611" w="422113">
                    <a:moveTo>
                      <a:pt x="0" y="0"/>
                    </a:moveTo>
                    <a:lnTo>
                      <a:pt x="422113" y="0"/>
                    </a:lnTo>
                    <a:lnTo>
                      <a:pt x="422113" y="273611"/>
                    </a:lnTo>
                    <a:lnTo>
                      <a:pt x="0" y="273611"/>
                    </a:lnTo>
                    <a:close/>
                  </a:path>
                </a:pathLst>
              </a:custGeom>
              <a:solidFill>
                <a:srgbClr val="FFFFFF"/>
              </a:solidFill>
            </p:spPr>
          </p:sp>
        </p:grpSp>
        <p:grpSp>
          <p:nvGrpSpPr>
            <p:cNvPr name="Group 36" id="36"/>
            <p:cNvGrpSpPr/>
            <p:nvPr/>
          </p:nvGrpSpPr>
          <p:grpSpPr>
            <a:xfrm rot="85072">
              <a:off x="3147717" y="2417573"/>
              <a:ext cx="387714" cy="206267"/>
              <a:chOff x="0" y="0"/>
              <a:chExt cx="850998" cy="452738"/>
            </a:xfrm>
          </p:grpSpPr>
          <p:sp>
            <p:nvSpPr>
              <p:cNvPr name="Freeform 37" id="37"/>
              <p:cNvSpPr/>
              <p:nvPr/>
            </p:nvSpPr>
            <p:spPr>
              <a:xfrm flipH="false" flipV="false" rot="0">
                <a:off x="0" y="0"/>
                <a:ext cx="850998" cy="452738"/>
              </a:xfrm>
              <a:custGeom>
                <a:avLst/>
                <a:gdLst/>
                <a:ahLst/>
                <a:cxnLst/>
                <a:rect r="r" b="b" t="t" l="l"/>
                <a:pathLst>
                  <a:path h="452738" w="850998">
                    <a:moveTo>
                      <a:pt x="0" y="0"/>
                    </a:moveTo>
                    <a:lnTo>
                      <a:pt x="850998" y="0"/>
                    </a:lnTo>
                    <a:lnTo>
                      <a:pt x="850998" y="452738"/>
                    </a:lnTo>
                    <a:lnTo>
                      <a:pt x="0" y="452738"/>
                    </a:lnTo>
                    <a:close/>
                  </a:path>
                </a:pathLst>
              </a:custGeom>
              <a:solidFill>
                <a:srgbClr val="FFFFFF"/>
              </a:solidFill>
            </p:spPr>
          </p:sp>
        </p:grpSp>
        <p:grpSp>
          <p:nvGrpSpPr>
            <p:cNvPr name="Group 38" id="38"/>
            <p:cNvGrpSpPr/>
            <p:nvPr/>
          </p:nvGrpSpPr>
          <p:grpSpPr>
            <a:xfrm rot="85072">
              <a:off x="1093141" y="2417573"/>
              <a:ext cx="387714" cy="206267"/>
              <a:chOff x="0" y="0"/>
              <a:chExt cx="850998" cy="452738"/>
            </a:xfrm>
          </p:grpSpPr>
          <p:sp>
            <p:nvSpPr>
              <p:cNvPr name="Freeform 39" id="39"/>
              <p:cNvSpPr/>
              <p:nvPr/>
            </p:nvSpPr>
            <p:spPr>
              <a:xfrm flipH="false" flipV="false" rot="0">
                <a:off x="0" y="0"/>
                <a:ext cx="850998" cy="452738"/>
              </a:xfrm>
              <a:custGeom>
                <a:avLst/>
                <a:gdLst/>
                <a:ahLst/>
                <a:cxnLst/>
                <a:rect r="r" b="b" t="t" l="l"/>
                <a:pathLst>
                  <a:path h="452738" w="850998">
                    <a:moveTo>
                      <a:pt x="0" y="0"/>
                    </a:moveTo>
                    <a:lnTo>
                      <a:pt x="850998" y="0"/>
                    </a:lnTo>
                    <a:lnTo>
                      <a:pt x="850998" y="452738"/>
                    </a:lnTo>
                    <a:lnTo>
                      <a:pt x="0" y="452738"/>
                    </a:lnTo>
                    <a:close/>
                  </a:path>
                </a:pathLst>
              </a:custGeom>
              <a:solidFill>
                <a:srgbClr val="FFFFFF"/>
              </a:solidFill>
            </p:spPr>
          </p:sp>
        </p:grpSp>
        <p:sp>
          <p:nvSpPr>
            <p:cNvPr name="Freeform 40" id="40"/>
            <p:cNvSpPr/>
            <p:nvPr/>
          </p:nvSpPr>
          <p:spPr>
            <a:xfrm flipH="false" flipV="false" rot="0">
              <a:off x="1021717" y="933684"/>
              <a:ext cx="2568460" cy="1762606"/>
            </a:xfrm>
            <a:custGeom>
              <a:avLst/>
              <a:gdLst/>
              <a:ahLst/>
              <a:cxnLst/>
              <a:rect r="r" b="b" t="t" l="l"/>
              <a:pathLst>
                <a:path h="1762606" w="2568460">
                  <a:moveTo>
                    <a:pt x="0" y="0"/>
                  </a:moveTo>
                  <a:lnTo>
                    <a:pt x="2568461" y="0"/>
                  </a:lnTo>
                  <a:lnTo>
                    <a:pt x="2568461" y="1762606"/>
                  </a:lnTo>
                  <a:lnTo>
                    <a:pt x="0" y="1762606"/>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41" id="41"/>
            <p:cNvSpPr/>
            <p:nvPr/>
          </p:nvSpPr>
          <p:spPr>
            <a:xfrm flipH="false" flipV="true" rot="-1144864">
              <a:off x="361897" y="2260293"/>
              <a:ext cx="537543" cy="387703"/>
            </a:xfrm>
            <a:custGeom>
              <a:avLst/>
              <a:gdLst/>
              <a:ahLst/>
              <a:cxnLst/>
              <a:rect r="r" b="b" t="t" l="l"/>
              <a:pathLst>
                <a:path h="387703" w="537543">
                  <a:moveTo>
                    <a:pt x="0" y="387703"/>
                  </a:moveTo>
                  <a:lnTo>
                    <a:pt x="537543" y="387703"/>
                  </a:lnTo>
                  <a:lnTo>
                    <a:pt x="537543" y="0"/>
                  </a:lnTo>
                  <a:lnTo>
                    <a:pt x="0" y="0"/>
                  </a:lnTo>
                  <a:lnTo>
                    <a:pt x="0" y="387703"/>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42" id="42"/>
            <p:cNvSpPr/>
            <p:nvPr/>
          </p:nvSpPr>
          <p:spPr>
            <a:xfrm flipH="false" flipV="false" rot="0">
              <a:off x="2044920" y="1115988"/>
              <a:ext cx="522054" cy="792492"/>
            </a:xfrm>
            <a:custGeom>
              <a:avLst/>
              <a:gdLst/>
              <a:ahLst/>
              <a:cxnLst/>
              <a:rect r="r" b="b" t="t" l="l"/>
              <a:pathLst>
                <a:path h="792492" w="522054">
                  <a:moveTo>
                    <a:pt x="0" y="0"/>
                  </a:moveTo>
                  <a:lnTo>
                    <a:pt x="522055" y="0"/>
                  </a:lnTo>
                  <a:lnTo>
                    <a:pt x="522055" y="792492"/>
                  </a:lnTo>
                  <a:lnTo>
                    <a:pt x="0" y="792492"/>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43" id="43"/>
            <p:cNvSpPr/>
            <p:nvPr/>
          </p:nvSpPr>
          <p:spPr>
            <a:xfrm flipH="false" flipV="false" rot="0">
              <a:off x="2070718" y="1188456"/>
              <a:ext cx="439968" cy="667883"/>
            </a:xfrm>
            <a:custGeom>
              <a:avLst/>
              <a:gdLst/>
              <a:ahLst/>
              <a:cxnLst/>
              <a:rect r="r" b="b" t="t" l="l"/>
              <a:pathLst>
                <a:path h="667883" w="439968">
                  <a:moveTo>
                    <a:pt x="0" y="0"/>
                  </a:moveTo>
                  <a:lnTo>
                    <a:pt x="439968" y="0"/>
                  </a:lnTo>
                  <a:lnTo>
                    <a:pt x="439968" y="667883"/>
                  </a:lnTo>
                  <a:lnTo>
                    <a:pt x="0" y="667883"/>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grpSp>
      <p:sp>
        <p:nvSpPr>
          <p:cNvPr name="TextBox 44" id="44"/>
          <p:cNvSpPr txBox="true"/>
          <p:nvPr/>
        </p:nvSpPr>
        <p:spPr>
          <a:xfrm rot="0">
            <a:off x="731520" y="1437622"/>
            <a:ext cx="8760555" cy="1667002"/>
          </a:xfrm>
          <a:prstGeom prst="rect">
            <a:avLst/>
          </a:prstGeom>
        </p:spPr>
        <p:txBody>
          <a:bodyPr anchor="t" rtlCol="false" tIns="0" lIns="0" bIns="0" rIns="0">
            <a:spAutoFit/>
          </a:bodyPr>
          <a:lstStyle/>
          <a:p>
            <a:pPr>
              <a:lnSpc>
                <a:spcPts val="1904"/>
              </a:lnSpc>
            </a:pPr>
            <a:r>
              <a:rPr lang="en-US" sz="1400" spc="100">
                <a:solidFill>
                  <a:srgbClr val="000000"/>
                </a:solidFill>
                <a:latin typeface="Open Sauce Light"/>
              </a:rPr>
              <a:t>Incident controllers managing EVs should consider a </a:t>
            </a:r>
            <a:r>
              <a:rPr lang="en-US" sz="1400" spc="100">
                <a:solidFill>
                  <a:srgbClr val="E0475A"/>
                </a:solidFill>
                <a:latin typeface="Open Sauce Light Bold"/>
              </a:rPr>
              <a:t>dynamic risk assessment</a:t>
            </a:r>
            <a:r>
              <a:rPr lang="en-US" sz="1400" spc="100">
                <a:solidFill>
                  <a:srgbClr val="000000"/>
                </a:solidFill>
                <a:latin typeface="Open Sauce Light"/>
              </a:rPr>
              <a:t> throughout the entire incident duration:</a:t>
            </a:r>
          </a:p>
          <a:p>
            <a:pPr marL="302261" indent="-151130" lvl="1">
              <a:lnSpc>
                <a:spcPts val="1904"/>
              </a:lnSpc>
              <a:buFont typeface="Arial"/>
              <a:buChar char="•"/>
            </a:pPr>
            <a:r>
              <a:rPr lang="en-US" sz="1400" spc="100">
                <a:solidFill>
                  <a:srgbClr val="000000"/>
                </a:solidFill>
                <a:latin typeface="Open Sauce Light"/>
              </a:rPr>
              <a:t>Requesting firefighters even for minor incidents</a:t>
            </a:r>
          </a:p>
          <a:p>
            <a:pPr marL="302261" indent="-151130" lvl="1">
              <a:lnSpc>
                <a:spcPts val="1904"/>
              </a:lnSpc>
              <a:buFont typeface="Arial"/>
              <a:buChar char="•"/>
            </a:pPr>
            <a:r>
              <a:rPr lang="en-US" sz="1400" spc="100">
                <a:solidFill>
                  <a:srgbClr val="000000"/>
                </a:solidFill>
                <a:latin typeface="Open Sauce Light"/>
              </a:rPr>
              <a:t>Lay &amp; charge hose lines for immediate battery cooling &amp;/or suppression </a:t>
            </a:r>
          </a:p>
          <a:p>
            <a:pPr marL="302261" indent="-151130" lvl="1">
              <a:lnSpc>
                <a:spcPts val="1904"/>
              </a:lnSpc>
              <a:buFont typeface="Arial"/>
              <a:buChar char="•"/>
            </a:pPr>
            <a:r>
              <a:rPr lang="en-US" sz="1400" spc="100">
                <a:solidFill>
                  <a:srgbClr val="000000"/>
                </a:solidFill>
                <a:latin typeface="Open Sauce Light"/>
              </a:rPr>
              <a:t>Ensure BA Operators are standing by</a:t>
            </a:r>
          </a:p>
          <a:p>
            <a:pPr marL="302261" indent="-151130" lvl="1">
              <a:lnSpc>
                <a:spcPts val="1904"/>
              </a:lnSpc>
              <a:buFont typeface="Arial"/>
              <a:buChar char="•"/>
            </a:pPr>
            <a:r>
              <a:rPr lang="en-US" sz="1400" spc="100">
                <a:solidFill>
                  <a:srgbClr val="000000"/>
                </a:solidFill>
                <a:latin typeface="Open Sauce Light"/>
              </a:rPr>
              <a:t>Monitoring with TIC of HV battery pack (underside of EV) for increasing heat</a:t>
            </a:r>
          </a:p>
          <a:p>
            <a:pPr marL="302261" indent="-151130" lvl="1">
              <a:lnSpc>
                <a:spcPts val="1904"/>
              </a:lnSpc>
              <a:spcBef>
                <a:spcPct val="0"/>
              </a:spcBef>
              <a:buFont typeface="Arial"/>
              <a:buChar char="•"/>
            </a:pPr>
            <a:r>
              <a:rPr lang="en-US" sz="1400" spc="100">
                <a:solidFill>
                  <a:srgbClr val="E0475A"/>
                </a:solidFill>
                <a:latin typeface="Open Sauce Light Bold"/>
              </a:rPr>
              <a:t>Constantly monitoring for signs of thermal runaway until vehicle handover</a:t>
            </a:r>
          </a:p>
        </p:txBody>
      </p:sp>
      <p:sp>
        <p:nvSpPr>
          <p:cNvPr name="TextBox 45" id="45"/>
          <p:cNvSpPr txBox="true"/>
          <p:nvPr/>
        </p:nvSpPr>
        <p:spPr>
          <a:xfrm rot="0">
            <a:off x="4536704" y="4541720"/>
            <a:ext cx="4955372" cy="714502"/>
          </a:xfrm>
          <a:prstGeom prst="rect">
            <a:avLst/>
          </a:prstGeom>
        </p:spPr>
        <p:txBody>
          <a:bodyPr anchor="t" rtlCol="false" tIns="0" lIns="0" bIns="0" rIns="0">
            <a:spAutoFit/>
          </a:bodyPr>
          <a:lstStyle/>
          <a:p>
            <a:pPr>
              <a:lnSpc>
                <a:spcPts val="1904"/>
              </a:lnSpc>
            </a:pPr>
            <a:r>
              <a:rPr lang="en-US" sz="1400" spc="100">
                <a:solidFill>
                  <a:srgbClr val="E0475A"/>
                </a:solidFill>
                <a:latin typeface="Open Sauce Light Bold"/>
              </a:rPr>
              <a:t>We've used this image throughout this pack to remind responders of the need to CONSTANTLY monitor for signs of thermal runaway </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731520" y="776053"/>
            <a:ext cx="6997220" cy="537210"/>
          </a:xfrm>
          <a:prstGeom prst="rect">
            <a:avLst/>
          </a:prstGeom>
        </p:spPr>
        <p:txBody>
          <a:bodyPr anchor="t" rtlCol="false" tIns="0" lIns="0" bIns="0" rIns="0">
            <a:spAutoFit/>
          </a:bodyPr>
          <a:lstStyle/>
          <a:p>
            <a:pPr algn="l">
              <a:lnSpc>
                <a:spcPts val="4140"/>
              </a:lnSpc>
            </a:pPr>
            <a:r>
              <a:rPr lang="en-US" sz="3600">
                <a:solidFill>
                  <a:srgbClr val="E0475A"/>
                </a:solidFill>
                <a:latin typeface="Libre Baskerville"/>
              </a:rPr>
              <a:t>EV identification</a:t>
            </a:r>
          </a:p>
        </p:txBody>
      </p:sp>
      <p:sp>
        <p:nvSpPr>
          <p:cNvPr name="AutoShape 3" id="3"/>
          <p:cNvSpPr/>
          <p:nvPr/>
        </p:nvSpPr>
        <p:spPr>
          <a:xfrm rot="0">
            <a:off x="-214365" y="-30618"/>
            <a:ext cx="536991" cy="7477966"/>
          </a:xfrm>
          <a:prstGeom prst="rect">
            <a:avLst/>
          </a:prstGeom>
          <a:solidFill>
            <a:srgbClr val="E0475A"/>
          </a:solidFill>
        </p:spPr>
      </p:sp>
      <p:sp>
        <p:nvSpPr>
          <p:cNvPr name="TextBox 4" id="4"/>
          <p:cNvSpPr txBox="true"/>
          <p:nvPr/>
        </p:nvSpPr>
        <p:spPr>
          <a:xfrm rot="0">
            <a:off x="767723" y="1398988"/>
            <a:ext cx="6809184" cy="1676400"/>
          </a:xfrm>
          <a:prstGeom prst="rect">
            <a:avLst/>
          </a:prstGeom>
        </p:spPr>
        <p:txBody>
          <a:bodyPr anchor="t" rtlCol="false" tIns="0" lIns="0" bIns="0" rIns="0">
            <a:spAutoFit/>
          </a:bodyPr>
          <a:lstStyle/>
          <a:p>
            <a:pPr>
              <a:lnSpc>
                <a:spcPts val="1680"/>
              </a:lnSpc>
            </a:pPr>
            <a:r>
              <a:rPr lang="en-US" sz="1400" spc="100">
                <a:solidFill>
                  <a:srgbClr val="000000"/>
                </a:solidFill>
                <a:latin typeface="Open Sauce Light"/>
              </a:rPr>
              <a:t>Assume you're dealing with an electric vehicle until proven otherwise:</a:t>
            </a:r>
          </a:p>
          <a:p>
            <a:pPr marL="302262" indent="-151131" lvl="1">
              <a:lnSpc>
                <a:spcPts val="1680"/>
              </a:lnSpc>
              <a:buFont typeface="Arial"/>
              <a:buChar char="•"/>
            </a:pPr>
            <a:r>
              <a:rPr lang="en-US" sz="1400" spc="100">
                <a:solidFill>
                  <a:srgbClr val="000000"/>
                </a:solidFill>
                <a:latin typeface="Open Sauce Light"/>
              </a:rPr>
              <a:t>Look for:</a:t>
            </a:r>
          </a:p>
          <a:p>
            <a:pPr marL="604524" indent="-201508" lvl="2">
              <a:lnSpc>
                <a:spcPts val="1680"/>
              </a:lnSpc>
              <a:buFont typeface="Arial"/>
              <a:buChar char="⚬"/>
            </a:pPr>
            <a:r>
              <a:rPr lang="en-US" sz="1400" spc="100">
                <a:solidFill>
                  <a:srgbClr val="000000"/>
                </a:solidFill>
                <a:latin typeface="Open Sauce Light"/>
              </a:rPr>
              <a:t>Blue EV badge on numberplates</a:t>
            </a:r>
          </a:p>
          <a:p>
            <a:pPr marL="604524" indent="-201508" lvl="2">
              <a:lnSpc>
                <a:spcPts val="1680"/>
              </a:lnSpc>
              <a:buFont typeface="Arial"/>
              <a:buChar char="⚬"/>
            </a:pPr>
            <a:r>
              <a:rPr lang="en-US" sz="1400" spc="100">
                <a:solidFill>
                  <a:srgbClr val="000000"/>
                </a:solidFill>
                <a:latin typeface="Open Sauce Light"/>
              </a:rPr>
              <a:t>External badging saying 'electric', 'low emissions', 'PHEV', 'EV'</a:t>
            </a:r>
          </a:p>
          <a:p>
            <a:pPr marL="604524" indent="-201508" lvl="2">
              <a:lnSpc>
                <a:spcPts val="1680"/>
              </a:lnSpc>
              <a:buFont typeface="Arial"/>
              <a:buChar char="⚬"/>
            </a:pPr>
            <a:r>
              <a:rPr lang="en-US" sz="1400" spc="100">
                <a:solidFill>
                  <a:srgbClr val="000000"/>
                </a:solidFill>
                <a:latin typeface="Open Sauce Light"/>
              </a:rPr>
              <a:t>Ask driver &amp;/or passengers </a:t>
            </a:r>
          </a:p>
          <a:p>
            <a:pPr marL="302262" indent="-151131" lvl="1">
              <a:lnSpc>
                <a:spcPts val="1680"/>
              </a:lnSpc>
              <a:spcBef>
                <a:spcPct val="0"/>
              </a:spcBef>
              <a:buFont typeface="Arial"/>
              <a:buChar char="•"/>
            </a:pPr>
            <a:r>
              <a:rPr lang="en-US" sz="1400" spc="100">
                <a:solidFill>
                  <a:srgbClr val="000000"/>
                </a:solidFill>
                <a:latin typeface="Open Sauce Light"/>
              </a:rPr>
              <a:t>Use ‘EV’ tape to immediately identify to all responders attending</a:t>
            </a:r>
          </a:p>
          <a:p>
            <a:pPr marL="302262" indent="-151131" lvl="1">
              <a:lnSpc>
                <a:spcPts val="1680"/>
              </a:lnSpc>
              <a:spcBef>
                <a:spcPct val="0"/>
              </a:spcBef>
              <a:buFont typeface="Arial"/>
              <a:buChar char="•"/>
            </a:pPr>
            <a:r>
              <a:rPr lang="en-US" sz="1400" spc="100">
                <a:solidFill>
                  <a:srgbClr val="000000"/>
                </a:solidFill>
                <a:latin typeface="Open Sauce Light"/>
              </a:rPr>
              <a:t>Find relevant ERG, via CRS, ANCAP Safety App or online</a:t>
            </a:r>
          </a:p>
          <a:p>
            <a:pPr>
              <a:lnSpc>
                <a:spcPts val="1680"/>
              </a:lnSpc>
              <a:spcBef>
                <a:spcPct val="0"/>
              </a:spcBef>
            </a:pPr>
          </a:p>
        </p:txBody>
      </p:sp>
      <p:grpSp>
        <p:nvGrpSpPr>
          <p:cNvPr name="Group 5" id="5"/>
          <p:cNvGrpSpPr/>
          <p:nvPr/>
        </p:nvGrpSpPr>
        <p:grpSpPr>
          <a:xfrm rot="0">
            <a:off x="8427429" y="129809"/>
            <a:ext cx="1189302" cy="833481"/>
            <a:chOff x="0" y="0"/>
            <a:chExt cx="1585737" cy="1111308"/>
          </a:xfrm>
        </p:grpSpPr>
        <p:sp>
          <p:nvSpPr>
            <p:cNvPr name="Freeform 6" id="6"/>
            <p:cNvSpPr/>
            <p:nvPr/>
          </p:nvSpPr>
          <p:spPr>
            <a:xfrm flipH="false" flipV="true" rot="-6003037">
              <a:off x="951854" y="292900"/>
              <a:ext cx="621776" cy="469441"/>
            </a:xfrm>
            <a:custGeom>
              <a:avLst/>
              <a:gdLst/>
              <a:ahLst/>
              <a:cxnLst/>
              <a:rect r="r" b="b" t="t" l="l"/>
              <a:pathLst>
                <a:path h="469441" w="621776">
                  <a:moveTo>
                    <a:pt x="0" y="469441"/>
                  </a:moveTo>
                  <a:lnTo>
                    <a:pt x="621776" y="469441"/>
                  </a:lnTo>
                  <a:lnTo>
                    <a:pt x="621776" y="0"/>
                  </a:lnTo>
                  <a:lnTo>
                    <a:pt x="0" y="0"/>
                  </a:lnTo>
                  <a:lnTo>
                    <a:pt x="0" y="469441"/>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7" id="7"/>
            <p:cNvSpPr/>
            <p:nvPr/>
          </p:nvSpPr>
          <p:spPr>
            <a:xfrm flipH="false" flipV="true" rot="-4226811">
              <a:off x="1108516" y="410483"/>
              <a:ext cx="408822" cy="433812"/>
            </a:xfrm>
            <a:custGeom>
              <a:avLst/>
              <a:gdLst/>
              <a:ahLst/>
              <a:cxnLst/>
              <a:rect r="r" b="b" t="t" l="l"/>
              <a:pathLst>
                <a:path h="433812" w="408822">
                  <a:moveTo>
                    <a:pt x="0" y="433812"/>
                  </a:moveTo>
                  <a:lnTo>
                    <a:pt x="408822" y="433812"/>
                  </a:lnTo>
                  <a:lnTo>
                    <a:pt x="408822" y="0"/>
                  </a:lnTo>
                  <a:lnTo>
                    <a:pt x="0" y="0"/>
                  </a:lnTo>
                  <a:lnTo>
                    <a:pt x="0" y="433812"/>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8" id="8"/>
            <p:cNvSpPr/>
            <p:nvPr/>
          </p:nvSpPr>
          <p:spPr>
            <a:xfrm flipH="false" flipV="false" rot="0">
              <a:off x="553122" y="830201"/>
              <a:ext cx="64730" cy="10114"/>
            </a:xfrm>
            <a:custGeom>
              <a:avLst/>
              <a:gdLst/>
              <a:ahLst/>
              <a:cxnLst/>
              <a:rect r="r" b="b" t="t" l="l"/>
              <a:pathLst>
                <a:path h="10114" w="64730">
                  <a:moveTo>
                    <a:pt x="0" y="0"/>
                  </a:moveTo>
                  <a:lnTo>
                    <a:pt x="64730" y="0"/>
                  </a:lnTo>
                  <a:lnTo>
                    <a:pt x="64730" y="10114"/>
                  </a:lnTo>
                  <a:lnTo>
                    <a:pt x="0" y="1011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9" id="9"/>
            <p:cNvSpPr/>
            <p:nvPr/>
          </p:nvSpPr>
          <p:spPr>
            <a:xfrm flipH="false" flipV="false" rot="-1149867">
              <a:off x="1369704" y="738587"/>
              <a:ext cx="128452" cy="70963"/>
            </a:xfrm>
            <a:custGeom>
              <a:avLst/>
              <a:gdLst/>
              <a:ahLst/>
              <a:cxnLst/>
              <a:rect r="r" b="b" t="t" l="l"/>
              <a:pathLst>
                <a:path h="70963" w="128452">
                  <a:moveTo>
                    <a:pt x="0" y="0"/>
                  </a:moveTo>
                  <a:lnTo>
                    <a:pt x="128452" y="0"/>
                  </a:lnTo>
                  <a:lnTo>
                    <a:pt x="128452" y="70963"/>
                  </a:lnTo>
                  <a:lnTo>
                    <a:pt x="0" y="70963"/>
                  </a:lnTo>
                  <a:lnTo>
                    <a:pt x="0" y="0"/>
                  </a:lnTo>
                  <a:close/>
                </a:path>
              </a:pathLst>
            </a:custGeom>
            <a:blipFill>
              <a:blip r:embed="rId8">
                <a:extLst>
                  <a:ext uri="{96DAC541-7B7A-43D3-8B79-37D633B846F1}">
                    <asvg:svgBlip xmlns:asvg="http://schemas.microsoft.com/office/drawing/2016/SVG/main" r:embed="rId9"/>
                  </a:ext>
                </a:extLst>
              </a:blip>
              <a:stretch>
                <a:fillRect l="-117777" t="0" r="-95555" b="-189256"/>
              </a:stretch>
            </a:blipFill>
          </p:spPr>
        </p:sp>
        <p:sp>
          <p:nvSpPr>
            <p:cNvPr name="Freeform 10" id="10"/>
            <p:cNvSpPr/>
            <p:nvPr/>
          </p:nvSpPr>
          <p:spPr>
            <a:xfrm flipH="false" flipV="false" rot="239280">
              <a:off x="1417352" y="793187"/>
              <a:ext cx="128452" cy="70963"/>
            </a:xfrm>
            <a:custGeom>
              <a:avLst/>
              <a:gdLst/>
              <a:ahLst/>
              <a:cxnLst/>
              <a:rect r="r" b="b" t="t" l="l"/>
              <a:pathLst>
                <a:path h="70963" w="128452">
                  <a:moveTo>
                    <a:pt x="0" y="0"/>
                  </a:moveTo>
                  <a:lnTo>
                    <a:pt x="128452" y="0"/>
                  </a:lnTo>
                  <a:lnTo>
                    <a:pt x="128452" y="70963"/>
                  </a:lnTo>
                  <a:lnTo>
                    <a:pt x="0" y="70963"/>
                  </a:lnTo>
                  <a:lnTo>
                    <a:pt x="0" y="0"/>
                  </a:lnTo>
                  <a:close/>
                </a:path>
              </a:pathLst>
            </a:custGeom>
            <a:blipFill>
              <a:blip r:embed="rId8">
                <a:extLst>
                  <a:ext uri="{96DAC541-7B7A-43D3-8B79-37D633B846F1}">
                    <asvg:svgBlip xmlns:asvg="http://schemas.microsoft.com/office/drawing/2016/SVG/main" r:embed="rId9"/>
                  </a:ext>
                </a:extLst>
              </a:blip>
              <a:stretch>
                <a:fillRect l="-117777" t="0" r="-95555" b="-189256"/>
              </a:stretch>
            </a:blipFill>
          </p:spPr>
        </p:sp>
        <p:sp>
          <p:nvSpPr>
            <p:cNvPr name="Freeform 11" id="11"/>
            <p:cNvSpPr/>
            <p:nvPr/>
          </p:nvSpPr>
          <p:spPr>
            <a:xfrm flipH="false" flipV="false" rot="239280">
              <a:off x="1375480" y="851066"/>
              <a:ext cx="128452" cy="70963"/>
            </a:xfrm>
            <a:custGeom>
              <a:avLst/>
              <a:gdLst/>
              <a:ahLst/>
              <a:cxnLst/>
              <a:rect r="r" b="b" t="t" l="l"/>
              <a:pathLst>
                <a:path h="70963" w="128452">
                  <a:moveTo>
                    <a:pt x="0" y="0"/>
                  </a:moveTo>
                  <a:lnTo>
                    <a:pt x="128452" y="0"/>
                  </a:lnTo>
                  <a:lnTo>
                    <a:pt x="128452" y="70963"/>
                  </a:lnTo>
                  <a:lnTo>
                    <a:pt x="0" y="70963"/>
                  </a:lnTo>
                  <a:lnTo>
                    <a:pt x="0" y="0"/>
                  </a:lnTo>
                  <a:close/>
                </a:path>
              </a:pathLst>
            </a:custGeom>
            <a:blipFill>
              <a:blip r:embed="rId8">
                <a:extLst>
                  <a:ext uri="{96DAC541-7B7A-43D3-8B79-37D633B846F1}">
                    <asvg:svgBlip xmlns:asvg="http://schemas.microsoft.com/office/drawing/2016/SVG/main" r:embed="rId9"/>
                  </a:ext>
                </a:extLst>
              </a:blip>
              <a:stretch>
                <a:fillRect l="-117777" t="0" r="-95555" b="-189256"/>
              </a:stretch>
            </a:blipFill>
          </p:spPr>
        </p:sp>
        <p:sp>
          <p:nvSpPr>
            <p:cNvPr name="Freeform 12" id="12"/>
            <p:cNvSpPr/>
            <p:nvPr/>
          </p:nvSpPr>
          <p:spPr>
            <a:xfrm flipH="false" flipV="false" rot="-10120229">
              <a:off x="73020" y="623377"/>
              <a:ext cx="228905" cy="152222"/>
            </a:xfrm>
            <a:custGeom>
              <a:avLst/>
              <a:gdLst/>
              <a:ahLst/>
              <a:cxnLst/>
              <a:rect r="r" b="b" t="t" l="l"/>
              <a:pathLst>
                <a:path h="152222" w="228905">
                  <a:moveTo>
                    <a:pt x="0" y="0"/>
                  </a:moveTo>
                  <a:lnTo>
                    <a:pt x="228904" y="0"/>
                  </a:lnTo>
                  <a:lnTo>
                    <a:pt x="228904" y="152222"/>
                  </a:lnTo>
                  <a:lnTo>
                    <a:pt x="0" y="152222"/>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p:cNvSpPr/>
            <p:nvPr/>
          </p:nvSpPr>
          <p:spPr>
            <a:xfrm flipH="false" flipV="false" rot="0">
              <a:off x="909840" y="817664"/>
              <a:ext cx="67528" cy="10551"/>
            </a:xfrm>
            <a:custGeom>
              <a:avLst/>
              <a:gdLst/>
              <a:ahLst/>
              <a:cxnLst/>
              <a:rect r="r" b="b" t="t" l="l"/>
              <a:pathLst>
                <a:path h="10551" w="67528">
                  <a:moveTo>
                    <a:pt x="0" y="0"/>
                  </a:moveTo>
                  <a:lnTo>
                    <a:pt x="67528" y="0"/>
                  </a:lnTo>
                  <a:lnTo>
                    <a:pt x="67528" y="10551"/>
                  </a:lnTo>
                  <a:lnTo>
                    <a:pt x="0" y="1055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p:cNvSpPr/>
            <p:nvPr/>
          </p:nvSpPr>
          <p:spPr>
            <a:xfrm flipH="false" flipV="false" rot="-6003037">
              <a:off x="-32150" y="141583"/>
              <a:ext cx="783491" cy="591535"/>
            </a:xfrm>
            <a:custGeom>
              <a:avLst/>
              <a:gdLst/>
              <a:ahLst/>
              <a:cxnLst/>
              <a:rect r="r" b="b" t="t" l="l"/>
              <a:pathLst>
                <a:path h="591535" w="783491">
                  <a:moveTo>
                    <a:pt x="0" y="0"/>
                  </a:moveTo>
                  <a:lnTo>
                    <a:pt x="783491" y="0"/>
                  </a:lnTo>
                  <a:lnTo>
                    <a:pt x="783491" y="591535"/>
                  </a:lnTo>
                  <a:lnTo>
                    <a:pt x="0" y="59153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5" id="15"/>
            <p:cNvSpPr/>
            <p:nvPr/>
          </p:nvSpPr>
          <p:spPr>
            <a:xfrm flipH="false" flipV="false" rot="934101">
              <a:off x="942887" y="137786"/>
              <a:ext cx="254436" cy="296719"/>
            </a:xfrm>
            <a:custGeom>
              <a:avLst/>
              <a:gdLst/>
              <a:ahLst/>
              <a:cxnLst/>
              <a:rect r="r" b="b" t="t" l="l"/>
              <a:pathLst>
                <a:path h="296719" w="254436">
                  <a:moveTo>
                    <a:pt x="0" y="0"/>
                  </a:moveTo>
                  <a:lnTo>
                    <a:pt x="254436" y="0"/>
                  </a:lnTo>
                  <a:lnTo>
                    <a:pt x="254436" y="296718"/>
                  </a:lnTo>
                  <a:lnTo>
                    <a:pt x="0" y="296718"/>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grpSp>
          <p:nvGrpSpPr>
            <p:cNvPr name="Group 16" id="16"/>
            <p:cNvGrpSpPr/>
            <p:nvPr/>
          </p:nvGrpSpPr>
          <p:grpSpPr>
            <a:xfrm rot="0">
              <a:off x="361975" y="591540"/>
              <a:ext cx="812225" cy="230716"/>
              <a:chOff x="0" y="0"/>
              <a:chExt cx="2168996" cy="616112"/>
            </a:xfrm>
          </p:grpSpPr>
          <p:sp>
            <p:nvSpPr>
              <p:cNvPr name="Freeform 17" id="17"/>
              <p:cNvSpPr/>
              <p:nvPr/>
            </p:nvSpPr>
            <p:spPr>
              <a:xfrm flipH="false" flipV="false" rot="0">
                <a:off x="0" y="0"/>
                <a:ext cx="2168996" cy="616112"/>
              </a:xfrm>
              <a:custGeom>
                <a:avLst/>
                <a:gdLst/>
                <a:ahLst/>
                <a:cxnLst/>
                <a:rect r="r" b="b" t="t" l="l"/>
                <a:pathLst>
                  <a:path h="616112" w="2168996">
                    <a:moveTo>
                      <a:pt x="0" y="0"/>
                    </a:moveTo>
                    <a:lnTo>
                      <a:pt x="2168996" y="0"/>
                    </a:lnTo>
                    <a:lnTo>
                      <a:pt x="2168996" y="616112"/>
                    </a:lnTo>
                    <a:lnTo>
                      <a:pt x="0" y="616112"/>
                    </a:lnTo>
                    <a:close/>
                  </a:path>
                </a:pathLst>
              </a:custGeom>
              <a:solidFill>
                <a:srgbClr val="FFFFFF"/>
              </a:solidFill>
            </p:spPr>
          </p:sp>
        </p:grpSp>
        <p:grpSp>
          <p:nvGrpSpPr>
            <p:cNvPr name="Group 18" id="18"/>
            <p:cNvGrpSpPr/>
            <p:nvPr/>
          </p:nvGrpSpPr>
          <p:grpSpPr>
            <a:xfrm rot="2070209">
              <a:off x="377092" y="536381"/>
              <a:ext cx="158069" cy="102459"/>
              <a:chOff x="0" y="0"/>
              <a:chExt cx="422113" cy="273611"/>
            </a:xfrm>
          </p:grpSpPr>
          <p:sp>
            <p:nvSpPr>
              <p:cNvPr name="Freeform 19" id="19"/>
              <p:cNvSpPr/>
              <p:nvPr/>
            </p:nvSpPr>
            <p:spPr>
              <a:xfrm flipH="false" flipV="false" rot="0">
                <a:off x="0" y="0"/>
                <a:ext cx="422113" cy="273611"/>
              </a:xfrm>
              <a:custGeom>
                <a:avLst/>
                <a:gdLst/>
                <a:ahLst/>
                <a:cxnLst/>
                <a:rect r="r" b="b" t="t" l="l"/>
                <a:pathLst>
                  <a:path h="273611" w="422113">
                    <a:moveTo>
                      <a:pt x="0" y="0"/>
                    </a:moveTo>
                    <a:lnTo>
                      <a:pt x="422113" y="0"/>
                    </a:lnTo>
                    <a:lnTo>
                      <a:pt x="422113" y="273611"/>
                    </a:lnTo>
                    <a:lnTo>
                      <a:pt x="0" y="273611"/>
                    </a:lnTo>
                    <a:close/>
                  </a:path>
                </a:pathLst>
              </a:custGeom>
              <a:solidFill>
                <a:srgbClr val="FFFFFF"/>
              </a:solidFill>
            </p:spPr>
          </p:sp>
        </p:grpSp>
        <p:grpSp>
          <p:nvGrpSpPr>
            <p:cNvPr name="Group 20" id="20"/>
            <p:cNvGrpSpPr/>
            <p:nvPr/>
          </p:nvGrpSpPr>
          <p:grpSpPr>
            <a:xfrm rot="-2238842">
              <a:off x="911185" y="380987"/>
              <a:ext cx="198638" cy="307995"/>
              <a:chOff x="0" y="0"/>
              <a:chExt cx="530449" cy="822482"/>
            </a:xfrm>
          </p:grpSpPr>
          <p:sp>
            <p:nvSpPr>
              <p:cNvPr name="Freeform 21" id="21"/>
              <p:cNvSpPr/>
              <p:nvPr/>
            </p:nvSpPr>
            <p:spPr>
              <a:xfrm flipH="false" flipV="false" rot="0">
                <a:off x="0" y="0"/>
                <a:ext cx="530449" cy="822482"/>
              </a:xfrm>
              <a:custGeom>
                <a:avLst/>
                <a:gdLst/>
                <a:ahLst/>
                <a:cxnLst/>
                <a:rect r="r" b="b" t="t" l="l"/>
                <a:pathLst>
                  <a:path h="822482" w="530449">
                    <a:moveTo>
                      <a:pt x="0" y="0"/>
                    </a:moveTo>
                    <a:lnTo>
                      <a:pt x="530449" y="0"/>
                    </a:lnTo>
                    <a:lnTo>
                      <a:pt x="530449" y="822482"/>
                    </a:lnTo>
                    <a:lnTo>
                      <a:pt x="0" y="822482"/>
                    </a:lnTo>
                    <a:close/>
                  </a:path>
                </a:pathLst>
              </a:custGeom>
              <a:solidFill>
                <a:srgbClr val="FFFFFF"/>
              </a:solidFill>
            </p:spPr>
          </p:sp>
        </p:grpSp>
        <p:grpSp>
          <p:nvGrpSpPr>
            <p:cNvPr name="Group 22" id="22"/>
            <p:cNvGrpSpPr/>
            <p:nvPr/>
          </p:nvGrpSpPr>
          <p:grpSpPr>
            <a:xfrm rot="-5400000">
              <a:off x="648089" y="294108"/>
              <a:ext cx="239153" cy="387305"/>
              <a:chOff x="0" y="0"/>
              <a:chExt cx="638643" cy="1034272"/>
            </a:xfrm>
          </p:grpSpPr>
          <p:sp>
            <p:nvSpPr>
              <p:cNvPr name="Freeform 23" id="23"/>
              <p:cNvSpPr/>
              <p:nvPr/>
            </p:nvSpPr>
            <p:spPr>
              <a:xfrm flipH="false" flipV="false" rot="0">
                <a:off x="0" y="0"/>
                <a:ext cx="638643" cy="1034272"/>
              </a:xfrm>
              <a:custGeom>
                <a:avLst/>
                <a:gdLst/>
                <a:ahLst/>
                <a:cxnLst/>
                <a:rect r="r" b="b" t="t" l="l"/>
                <a:pathLst>
                  <a:path h="1034272" w="638643">
                    <a:moveTo>
                      <a:pt x="0" y="0"/>
                    </a:moveTo>
                    <a:lnTo>
                      <a:pt x="638643" y="0"/>
                    </a:lnTo>
                    <a:lnTo>
                      <a:pt x="638643" y="1034272"/>
                    </a:lnTo>
                    <a:lnTo>
                      <a:pt x="0" y="1034272"/>
                    </a:lnTo>
                    <a:close/>
                  </a:path>
                </a:pathLst>
              </a:custGeom>
              <a:solidFill>
                <a:srgbClr val="FFFFFF"/>
              </a:solidFill>
            </p:spPr>
          </p:sp>
        </p:grpSp>
        <p:grpSp>
          <p:nvGrpSpPr>
            <p:cNvPr name="Group 24" id="24"/>
            <p:cNvGrpSpPr/>
            <p:nvPr/>
          </p:nvGrpSpPr>
          <p:grpSpPr>
            <a:xfrm rot="2070209">
              <a:off x="430600" y="493647"/>
              <a:ext cx="201905" cy="102459"/>
              <a:chOff x="0" y="0"/>
              <a:chExt cx="539175" cy="273611"/>
            </a:xfrm>
          </p:grpSpPr>
          <p:sp>
            <p:nvSpPr>
              <p:cNvPr name="Freeform 25" id="25"/>
              <p:cNvSpPr/>
              <p:nvPr/>
            </p:nvSpPr>
            <p:spPr>
              <a:xfrm flipH="false" flipV="false" rot="0">
                <a:off x="0" y="0"/>
                <a:ext cx="539175" cy="273611"/>
              </a:xfrm>
              <a:custGeom>
                <a:avLst/>
                <a:gdLst/>
                <a:ahLst/>
                <a:cxnLst/>
                <a:rect r="r" b="b" t="t" l="l"/>
                <a:pathLst>
                  <a:path h="273611" w="539175">
                    <a:moveTo>
                      <a:pt x="0" y="0"/>
                    </a:moveTo>
                    <a:lnTo>
                      <a:pt x="539175" y="0"/>
                    </a:lnTo>
                    <a:lnTo>
                      <a:pt x="539175" y="273611"/>
                    </a:lnTo>
                    <a:lnTo>
                      <a:pt x="0" y="273611"/>
                    </a:lnTo>
                    <a:close/>
                  </a:path>
                </a:pathLst>
              </a:custGeom>
              <a:solidFill>
                <a:srgbClr val="FFFFFF"/>
              </a:solidFill>
            </p:spPr>
          </p:sp>
        </p:grpSp>
        <p:grpSp>
          <p:nvGrpSpPr>
            <p:cNvPr name="Group 26" id="26"/>
            <p:cNvGrpSpPr/>
            <p:nvPr/>
          </p:nvGrpSpPr>
          <p:grpSpPr>
            <a:xfrm rot="2070209">
              <a:off x="485280" y="403942"/>
              <a:ext cx="158069" cy="102459"/>
              <a:chOff x="0" y="0"/>
              <a:chExt cx="422113" cy="273611"/>
            </a:xfrm>
          </p:grpSpPr>
          <p:sp>
            <p:nvSpPr>
              <p:cNvPr name="Freeform 27" id="27"/>
              <p:cNvSpPr/>
              <p:nvPr/>
            </p:nvSpPr>
            <p:spPr>
              <a:xfrm flipH="false" flipV="false" rot="0">
                <a:off x="0" y="0"/>
                <a:ext cx="422113" cy="273611"/>
              </a:xfrm>
              <a:custGeom>
                <a:avLst/>
                <a:gdLst/>
                <a:ahLst/>
                <a:cxnLst/>
                <a:rect r="r" b="b" t="t" l="l"/>
                <a:pathLst>
                  <a:path h="273611" w="422113">
                    <a:moveTo>
                      <a:pt x="0" y="0"/>
                    </a:moveTo>
                    <a:lnTo>
                      <a:pt x="422113" y="0"/>
                    </a:lnTo>
                    <a:lnTo>
                      <a:pt x="422113" y="273611"/>
                    </a:lnTo>
                    <a:lnTo>
                      <a:pt x="0" y="273611"/>
                    </a:lnTo>
                    <a:close/>
                  </a:path>
                </a:pathLst>
              </a:custGeom>
              <a:solidFill>
                <a:srgbClr val="FFFFFF"/>
              </a:solidFill>
            </p:spPr>
          </p:sp>
        </p:grpSp>
        <p:grpSp>
          <p:nvGrpSpPr>
            <p:cNvPr name="Group 28" id="28"/>
            <p:cNvGrpSpPr/>
            <p:nvPr/>
          </p:nvGrpSpPr>
          <p:grpSpPr>
            <a:xfrm rot="0">
              <a:off x="498655" y="318925"/>
              <a:ext cx="217973" cy="213536"/>
              <a:chOff x="0" y="0"/>
              <a:chExt cx="6350000" cy="6350000"/>
            </a:xfrm>
          </p:grpSpPr>
          <p:sp>
            <p:nvSpPr>
              <p:cNvPr name="Freeform 29" id="29"/>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sp>
        </p:grpSp>
        <p:grpSp>
          <p:nvGrpSpPr>
            <p:cNvPr name="Group 30" id="30"/>
            <p:cNvGrpSpPr/>
            <p:nvPr/>
          </p:nvGrpSpPr>
          <p:grpSpPr>
            <a:xfrm rot="0">
              <a:off x="609597" y="323233"/>
              <a:ext cx="351721" cy="102459"/>
              <a:chOff x="0" y="0"/>
              <a:chExt cx="939249" cy="273611"/>
            </a:xfrm>
          </p:grpSpPr>
          <p:sp>
            <p:nvSpPr>
              <p:cNvPr name="Freeform 31" id="31"/>
              <p:cNvSpPr/>
              <p:nvPr/>
            </p:nvSpPr>
            <p:spPr>
              <a:xfrm flipH="false" flipV="false" rot="0">
                <a:off x="0" y="0"/>
                <a:ext cx="939249" cy="273611"/>
              </a:xfrm>
              <a:custGeom>
                <a:avLst/>
                <a:gdLst/>
                <a:ahLst/>
                <a:cxnLst/>
                <a:rect r="r" b="b" t="t" l="l"/>
                <a:pathLst>
                  <a:path h="273611" w="939249">
                    <a:moveTo>
                      <a:pt x="0" y="0"/>
                    </a:moveTo>
                    <a:lnTo>
                      <a:pt x="939249" y="0"/>
                    </a:lnTo>
                    <a:lnTo>
                      <a:pt x="939249" y="273611"/>
                    </a:lnTo>
                    <a:lnTo>
                      <a:pt x="0" y="273611"/>
                    </a:lnTo>
                    <a:close/>
                  </a:path>
                </a:pathLst>
              </a:custGeom>
              <a:solidFill>
                <a:srgbClr val="FFFFFF"/>
              </a:solidFill>
            </p:spPr>
          </p:sp>
        </p:grpSp>
        <p:grpSp>
          <p:nvGrpSpPr>
            <p:cNvPr name="Group 32" id="32"/>
            <p:cNvGrpSpPr/>
            <p:nvPr/>
          </p:nvGrpSpPr>
          <p:grpSpPr>
            <a:xfrm rot="0">
              <a:off x="816681" y="318925"/>
              <a:ext cx="217973" cy="213536"/>
              <a:chOff x="0" y="0"/>
              <a:chExt cx="6350000" cy="6350000"/>
            </a:xfrm>
          </p:grpSpPr>
          <p:sp>
            <p:nvSpPr>
              <p:cNvPr name="Freeform 33" id="33"/>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sp>
        </p:grpSp>
        <p:grpSp>
          <p:nvGrpSpPr>
            <p:cNvPr name="Group 34" id="34"/>
            <p:cNvGrpSpPr/>
            <p:nvPr/>
          </p:nvGrpSpPr>
          <p:grpSpPr>
            <a:xfrm rot="85072">
              <a:off x="366279" y="420599"/>
              <a:ext cx="63827" cy="41372"/>
              <a:chOff x="0" y="0"/>
              <a:chExt cx="422113" cy="273611"/>
            </a:xfrm>
          </p:grpSpPr>
          <p:sp>
            <p:nvSpPr>
              <p:cNvPr name="Freeform 35" id="35"/>
              <p:cNvSpPr/>
              <p:nvPr/>
            </p:nvSpPr>
            <p:spPr>
              <a:xfrm flipH="false" flipV="false" rot="0">
                <a:off x="0" y="0"/>
                <a:ext cx="422113" cy="273611"/>
              </a:xfrm>
              <a:custGeom>
                <a:avLst/>
                <a:gdLst/>
                <a:ahLst/>
                <a:cxnLst/>
                <a:rect r="r" b="b" t="t" l="l"/>
                <a:pathLst>
                  <a:path h="273611" w="422113">
                    <a:moveTo>
                      <a:pt x="0" y="0"/>
                    </a:moveTo>
                    <a:lnTo>
                      <a:pt x="422113" y="0"/>
                    </a:lnTo>
                    <a:lnTo>
                      <a:pt x="422113" y="273611"/>
                    </a:lnTo>
                    <a:lnTo>
                      <a:pt x="0" y="273611"/>
                    </a:lnTo>
                    <a:close/>
                  </a:path>
                </a:pathLst>
              </a:custGeom>
              <a:solidFill>
                <a:srgbClr val="FFFFFF"/>
              </a:solidFill>
            </p:spPr>
          </p:sp>
        </p:grpSp>
        <p:grpSp>
          <p:nvGrpSpPr>
            <p:cNvPr name="Group 36" id="36"/>
            <p:cNvGrpSpPr/>
            <p:nvPr/>
          </p:nvGrpSpPr>
          <p:grpSpPr>
            <a:xfrm rot="85072">
              <a:off x="1109872" y="420599"/>
              <a:ext cx="63827" cy="41372"/>
              <a:chOff x="0" y="0"/>
              <a:chExt cx="422113" cy="273611"/>
            </a:xfrm>
          </p:grpSpPr>
          <p:sp>
            <p:nvSpPr>
              <p:cNvPr name="Freeform 37" id="37"/>
              <p:cNvSpPr/>
              <p:nvPr/>
            </p:nvSpPr>
            <p:spPr>
              <a:xfrm flipH="false" flipV="false" rot="0">
                <a:off x="0" y="0"/>
                <a:ext cx="422113" cy="273611"/>
              </a:xfrm>
              <a:custGeom>
                <a:avLst/>
                <a:gdLst/>
                <a:ahLst/>
                <a:cxnLst/>
                <a:rect r="r" b="b" t="t" l="l"/>
                <a:pathLst>
                  <a:path h="273611" w="422113">
                    <a:moveTo>
                      <a:pt x="0" y="0"/>
                    </a:moveTo>
                    <a:lnTo>
                      <a:pt x="422113" y="0"/>
                    </a:lnTo>
                    <a:lnTo>
                      <a:pt x="422113" y="273611"/>
                    </a:lnTo>
                    <a:lnTo>
                      <a:pt x="0" y="273611"/>
                    </a:lnTo>
                    <a:close/>
                  </a:path>
                </a:pathLst>
              </a:custGeom>
              <a:solidFill>
                <a:srgbClr val="FFFFFF"/>
              </a:solidFill>
            </p:spPr>
          </p:sp>
        </p:grpSp>
        <p:grpSp>
          <p:nvGrpSpPr>
            <p:cNvPr name="Group 38" id="38"/>
            <p:cNvGrpSpPr/>
            <p:nvPr/>
          </p:nvGrpSpPr>
          <p:grpSpPr>
            <a:xfrm rot="85072">
              <a:off x="1044695" y="802368"/>
              <a:ext cx="128678" cy="68458"/>
              <a:chOff x="0" y="0"/>
              <a:chExt cx="850998" cy="452738"/>
            </a:xfrm>
          </p:grpSpPr>
          <p:sp>
            <p:nvSpPr>
              <p:cNvPr name="Freeform 39" id="39"/>
              <p:cNvSpPr/>
              <p:nvPr/>
            </p:nvSpPr>
            <p:spPr>
              <a:xfrm flipH="false" flipV="false" rot="0">
                <a:off x="0" y="0"/>
                <a:ext cx="850998" cy="452738"/>
              </a:xfrm>
              <a:custGeom>
                <a:avLst/>
                <a:gdLst/>
                <a:ahLst/>
                <a:cxnLst/>
                <a:rect r="r" b="b" t="t" l="l"/>
                <a:pathLst>
                  <a:path h="452738" w="850998">
                    <a:moveTo>
                      <a:pt x="0" y="0"/>
                    </a:moveTo>
                    <a:lnTo>
                      <a:pt x="850998" y="0"/>
                    </a:lnTo>
                    <a:lnTo>
                      <a:pt x="850998" y="452738"/>
                    </a:lnTo>
                    <a:lnTo>
                      <a:pt x="0" y="452738"/>
                    </a:lnTo>
                    <a:close/>
                  </a:path>
                </a:pathLst>
              </a:custGeom>
              <a:solidFill>
                <a:srgbClr val="FFFFFF"/>
              </a:solidFill>
            </p:spPr>
          </p:sp>
        </p:grpSp>
        <p:grpSp>
          <p:nvGrpSpPr>
            <p:cNvPr name="Group 40" id="40"/>
            <p:cNvGrpSpPr/>
            <p:nvPr/>
          </p:nvGrpSpPr>
          <p:grpSpPr>
            <a:xfrm rot="85072">
              <a:off x="362803" y="802368"/>
              <a:ext cx="128678" cy="68458"/>
              <a:chOff x="0" y="0"/>
              <a:chExt cx="850998" cy="452738"/>
            </a:xfrm>
          </p:grpSpPr>
          <p:sp>
            <p:nvSpPr>
              <p:cNvPr name="Freeform 41" id="41"/>
              <p:cNvSpPr/>
              <p:nvPr/>
            </p:nvSpPr>
            <p:spPr>
              <a:xfrm flipH="false" flipV="false" rot="0">
                <a:off x="0" y="0"/>
                <a:ext cx="850998" cy="452738"/>
              </a:xfrm>
              <a:custGeom>
                <a:avLst/>
                <a:gdLst/>
                <a:ahLst/>
                <a:cxnLst/>
                <a:rect r="r" b="b" t="t" l="l"/>
                <a:pathLst>
                  <a:path h="452738" w="850998">
                    <a:moveTo>
                      <a:pt x="0" y="0"/>
                    </a:moveTo>
                    <a:lnTo>
                      <a:pt x="850998" y="0"/>
                    </a:lnTo>
                    <a:lnTo>
                      <a:pt x="850998" y="452738"/>
                    </a:lnTo>
                    <a:lnTo>
                      <a:pt x="0" y="452738"/>
                    </a:lnTo>
                    <a:close/>
                  </a:path>
                </a:pathLst>
              </a:custGeom>
              <a:solidFill>
                <a:srgbClr val="FFFFFF"/>
              </a:solidFill>
            </p:spPr>
          </p:sp>
        </p:grpSp>
        <p:sp>
          <p:nvSpPr>
            <p:cNvPr name="Freeform 42" id="42"/>
            <p:cNvSpPr/>
            <p:nvPr/>
          </p:nvSpPr>
          <p:spPr>
            <a:xfrm flipH="false" flipV="false" rot="0">
              <a:off x="339098" y="309880"/>
              <a:ext cx="852446" cy="584991"/>
            </a:xfrm>
            <a:custGeom>
              <a:avLst/>
              <a:gdLst/>
              <a:ahLst/>
              <a:cxnLst/>
              <a:rect r="r" b="b" t="t" l="l"/>
              <a:pathLst>
                <a:path h="584991" w="852446">
                  <a:moveTo>
                    <a:pt x="0" y="0"/>
                  </a:moveTo>
                  <a:lnTo>
                    <a:pt x="852445" y="0"/>
                  </a:lnTo>
                  <a:lnTo>
                    <a:pt x="852445" y="584991"/>
                  </a:lnTo>
                  <a:lnTo>
                    <a:pt x="0" y="584991"/>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43" id="43"/>
            <p:cNvSpPr/>
            <p:nvPr/>
          </p:nvSpPr>
          <p:spPr>
            <a:xfrm flipH="false" flipV="true" rot="-1144864">
              <a:off x="120110" y="750168"/>
              <a:ext cx="178405" cy="128675"/>
            </a:xfrm>
            <a:custGeom>
              <a:avLst/>
              <a:gdLst/>
              <a:ahLst/>
              <a:cxnLst/>
              <a:rect r="r" b="b" t="t" l="l"/>
              <a:pathLst>
                <a:path h="128675" w="178405">
                  <a:moveTo>
                    <a:pt x="0" y="128675"/>
                  </a:moveTo>
                  <a:lnTo>
                    <a:pt x="178405" y="128675"/>
                  </a:lnTo>
                  <a:lnTo>
                    <a:pt x="178405" y="0"/>
                  </a:lnTo>
                  <a:lnTo>
                    <a:pt x="0" y="0"/>
                  </a:lnTo>
                  <a:lnTo>
                    <a:pt x="0" y="128675"/>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44" id="44"/>
            <p:cNvSpPr/>
            <p:nvPr/>
          </p:nvSpPr>
          <p:spPr>
            <a:xfrm flipH="false" flipV="false" rot="0">
              <a:off x="678688" y="370385"/>
              <a:ext cx="173265" cy="263020"/>
            </a:xfrm>
            <a:custGeom>
              <a:avLst/>
              <a:gdLst/>
              <a:ahLst/>
              <a:cxnLst/>
              <a:rect r="r" b="b" t="t" l="l"/>
              <a:pathLst>
                <a:path h="263020" w="173265">
                  <a:moveTo>
                    <a:pt x="0" y="0"/>
                  </a:moveTo>
                  <a:lnTo>
                    <a:pt x="173265" y="0"/>
                  </a:lnTo>
                  <a:lnTo>
                    <a:pt x="173265" y="263020"/>
                  </a:lnTo>
                  <a:lnTo>
                    <a:pt x="0" y="263020"/>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45" id="45"/>
            <p:cNvSpPr/>
            <p:nvPr/>
          </p:nvSpPr>
          <p:spPr>
            <a:xfrm flipH="false" flipV="false" rot="0">
              <a:off x="687250" y="394437"/>
              <a:ext cx="146021" cy="221663"/>
            </a:xfrm>
            <a:custGeom>
              <a:avLst/>
              <a:gdLst/>
              <a:ahLst/>
              <a:cxnLst/>
              <a:rect r="r" b="b" t="t" l="l"/>
              <a:pathLst>
                <a:path h="221663" w="146021">
                  <a:moveTo>
                    <a:pt x="0" y="0"/>
                  </a:moveTo>
                  <a:lnTo>
                    <a:pt x="146021" y="0"/>
                  </a:lnTo>
                  <a:lnTo>
                    <a:pt x="146021" y="221663"/>
                  </a:lnTo>
                  <a:lnTo>
                    <a:pt x="0" y="221663"/>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
          <p:nvSpPr>
            <p:cNvPr name="TextBox 46" id="46"/>
            <p:cNvSpPr txBox="true"/>
            <p:nvPr/>
          </p:nvSpPr>
          <p:spPr>
            <a:xfrm rot="0">
              <a:off x="194237" y="935935"/>
              <a:ext cx="1138585" cy="175373"/>
            </a:xfrm>
            <a:prstGeom prst="rect">
              <a:avLst/>
            </a:prstGeom>
          </p:spPr>
          <p:txBody>
            <a:bodyPr anchor="t" rtlCol="false" tIns="0" lIns="0" bIns="0" rIns="0">
              <a:spAutoFit/>
            </a:bodyPr>
            <a:lstStyle/>
            <a:p>
              <a:pPr algn="ctr">
                <a:lnSpc>
                  <a:spcPts val="1068"/>
                </a:lnSpc>
              </a:pPr>
              <a:r>
                <a:rPr lang="en-US" sz="929">
                  <a:solidFill>
                    <a:srgbClr val="E0475A"/>
                  </a:solidFill>
                  <a:latin typeface="Libre Baskerville"/>
                </a:rPr>
                <a:t>TR DRA</a:t>
              </a:r>
            </a:p>
          </p:txBody>
        </p:sp>
      </p:grpSp>
      <p:sp>
        <p:nvSpPr>
          <p:cNvPr name="Freeform 47" id="47"/>
          <p:cNvSpPr/>
          <p:nvPr/>
        </p:nvSpPr>
        <p:spPr>
          <a:xfrm flipH="false" flipV="false" rot="0">
            <a:off x="1181599" y="3075388"/>
            <a:ext cx="3900860" cy="2599630"/>
          </a:xfrm>
          <a:custGeom>
            <a:avLst/>
            <a:gdLst/>
            <a:ahLst/>
            <a:cxnLst/>
            <a:rect r="r" b="b" t="t" l="l"/>
            <a:pathLst>
              <a:path h="2599630" w="3900860">
                <a:moveTo>
                  <a:pt x="0" y="0"/>
                </a:moveTo>
                <a:lnTo>
                  <a:pt x="3900860" y="0"/>
                </a:lnTo>
                <a:lnTo>
                  <a:pt x="3900860" y="2599630"/>
                </a:lnTo>
                <a:lnTo>
                  <a:pt x="0" y="2599630"/>
                </a:lnTo>
                <a:lnTo>
                  <a:pt x="0" y="0"/>
                </a:lnTo>
                <a:close/>
              </a:path>
            </a:pathLst>
          </a:custGeom>
          <a:blipFill>
            <a:blip r:embed="rId22"/>
            <a:stretch>
              <a:fillRect l="0" t="0" r="0" b="0"/>
            </a:stretch>
          </a:blipFill>
        </p:spPr>
      </p:sp>
      <p:sp>
        <p:nvSpPr>
          <p:cNvPr name="Freeform 48" id="48"/>
          <p:cNvSpPr/>
          <p:nvPr/>
        </p:nvSpPr>
        <p:spPr>
          <a:xfrm flipH="false" flipV="false" rot="7888275">
            <a:off x="1973228" y="4850638"/>
            <a:ext cx="420744" cy="311350"/>
          </a:xfrm>
          <a:custGeom>
            <a:avLst/>
            <a:gdLst/>
            <a:ahLst/>
            <a:cxnLst/>
            <a:rect r="r" b="b" t="t" l="l"/>
            <a:pathLst>
              <a:path h="311350" w="420744">
                <a:moveTo>
                  <a:pt x="0" y="0"/>
                </a:moveTo>
                <a:lnTo>
                  <a:pt x="420744" y="0"/>
                </a:lnTo>
                <a:lnTo>
                  <a:pt x="420744" y="311350"/>
                </a:lnTo>
                <a:lnTo>
                  <a:pt x="0" y="311350"/>
                </a:lnTo>
                <a:lnTo>
                  <a:pt x="0" y="0"/>
                </a:lnTo>
                <a:close/>
              </a:path>
            </a:pathLst>
          </a:custGeom>
          <a:blipFill>
            <a:blip r:embed="rId23">
              <a:extLst>
                <a:ext uri="{96DAC541-7B7A-43D3-8B79-37D633B846F1}">
                  <asvg:svgBlip xmlns:asvg="http://schemas.microsoft.com/office/drawing/2016/SVG/main" r:embed="rId24"/>
                </a:ext>
              </a:extLst>
            </a:blip>
            <a:stretch>
              <a:fillRect l="0" t="0" r="0" b="0"/>
            </a:stretch>
          </a:blipFill>
        </p:spPr>
      </p:sp>
      <p:sp>
        <p:nvSpPr>
          <p:cNvPr name="TextBox 49" id="49"/>
          <p:cNvSpPr txBox="true"/>
          <p:nvPr/>
        </p:nvSpPr>
        <p:spPr>
          <a:xfrm rot="0">
            <a:off x="1279075" y="5305137"/>
            <a:ext cx="1160488" cy="143974"/>
          </a:xfrm>
          <a:prstGeom prst="rect">
            <a:avLst/>
          </a:prstGeom>
        </p:spPr>
        <p:txBody>
          <a:bodyPr anchor="t" rtlCol="false" tIns="0" lIns="0" bIns="0" rIns="0">
            <a:spAutoFit/>
          </a:bodyPr>
          <a:lstStyle/>
          <a:p>
            <a:pPr algn="r">
              <a:lnSpc>
                <a:spcPts val="1044"/>
              </a:lnSpc>
            </a:pPr>
            <a:r>
              <a:rPr lang="en-US" sz="1200" spc="27">
                <a:solidFill>
                  <a:srgbClr val="000000"/>
                </a:solidFill>
                <a:latin typeface="Libre Baskerville"/>
              </a:rPr>
              <a:t>No grille </a:t>
            </a:r>
          </a:p>
        </p:txBody>
      </p:sp>
      <p:sp>
        <p:nvSpPr>
          <p:cNvPr name="Freeform 50" id="50"/>
          <p:cNvSpPr/>
          <p:nvPr/>
        </p:nvSpPr>
        <p:spPr>
          <a:xfrm flipH="false" flipV="false" rot="-1319623">
            <a:off x="1548871" y="4008810"/>
            <a:ext cx="420744" cy="311350"/>
          </a:xfrm>
          <a:custGeom>
            <a:avLst/>
            <a:gdLst/>
            <a:ahLst/>
            <a:cxnLst/>
            <a:rect r="r" b="b" t="t" l="l"/>
            <a:pathLst>
              <a:path h="311350" w="420744">
                <a:moveTo>
                  <a:pt x="0" y="0"/>
                </a:moveTo>
                <a:lnTo>
                  <a:pt x="420744" y="0"/>
                </a:lnTo>
                <a:lnTo>
                  <a:pt x="420744" y="311350"/>
                </a:lnTo>
                <a:lnTo>
                  <a:pt x="0" y="311350"/>
                </a:lnTo>
                <a:lnTo>
                  <a:pt x="0" y="0"/>
                </a:lnTo>
                <a:close/>
              </a:path>
            </a:pathLst>
          </a:custGeom>
          <a:blipFill>
            <a:blip r:embed="rId23">
              <a:extLst>
                <a:ext uri="{96DAC541-7B7A-43D3-8B79-37D633B846F1}">
                  <asvg:svgBlip xmlns:asvg="http://schemas.microsoft.com/office/drawing/2016/SVG/main" r:embed="rId24"/>
                </a:ext>
              </a:extLst>
            </a:blip>
            <a:stretch>
              <a:fillRect l="0" t="0" r="0" b="0"/>
            </a:stretch>
          </a:blipFill>
        </p:spPr>
      </p:sp>
      <p:sp>
        <p:nvSpPr>
          <p:cNvPr name="TextBox 51" id="51"/>
          <p:cNvSpPr txBox="true"/>
          <p:nvPr/>
        </p:nvSpPr>
        <p:spPr>
          <a:xfrm rot="0">
            <a:off x="1087746" y="3797380"/>
            <a:ext cx="1160488" cy="143974"/>
          </a:xfrm>
          <a:prstGeom prst="rect">
            <a:avLst/>
          </a:prstGeom>
        </p:spPr>
        <p:txBody>
          <a:bodyPr anchor="t" rtlCol="false" tIns="0" lIns="0" bIns="0" rIns="0">
            <a:spAutoFit/>
          </a:bodyPr>
          <a:lstStyle/>
          <a:p>
            <a:pPr algn="r">
              <a:lnSpc>
                <a:spcPts val="1044"/>
              </a:lnSpc>
            </a:pPr>
            <a:r>
              <a:rPr lang="en-US" sz="1200" spc="27">
                <a:solidFill>
                  <a:srgbClr val="000000"/>
                </a:solidFill>
                <a:latin typeface="Libre Baskerville"/>
              </a:rPr>
              <a:t>Badging</a:t>
            </a:r>
          </a:p>
        </p:txBody>
      </p:sp>
      <p:sp>
        <p:nvSpPr>
          <p:cNvPr name="Freeform 52" id="52"/>
          <p:cNvSpPr/>
          <p:nvPr/>
        </p:nvSpPr>
        <p:spPr>
          <a:xfrm flipH="true" flipV="false" rot="2700000">
            <a:off x="4471589" y="3749976"/>
            <a:ext cx="420744" cy="311350"/>
          </a:xfrm>
          <a:custGeom>
            <a:avLst/>
            <a:gdLst/>
            <a:ahLst/>
            <a:cxnLst/>
            <a:rect r="r" b="b" t="t" l="l"/>
            <a:pathLst>
              <a:path h="311350" w="420744">
                <a:moveTo>
                  <a:pt x="420743" y="0"/>
                </a:moveTo>
                <a:lnTo>
                  <a:pt x="0" y="0"/>
                </a:lnTo>
                <a:lnTo>
                  <a:pt x="0" y="311350"/>
                </a:lnTo>
                <a:lnTo>
                  <a:pt x="420743" y="311350"/>
                </a:lnTo>
                <a:lnTo>
                  <a:pt x="420743" y="0"/>
                </a:lnTo>
                <a:close/>
              </a:path>
            </a:pathLst>
          </a:custGeom>
          <a:blipFill>
            <a:blip r:embed="rId23">
              <a:extLst>
                <a:ext uri="{96DAC541-7B7A-43D3-8B79-37D633B846F1}">
                  <asvg:svgBlip xmlns:asvg="http://schemas.microsoft.com/office/drawing/2016/SVG/main" r:embed="rId24"/>
                </a:ext>
              </a:extLst>
            </a:blip>
            <a:stretch>
              <a:fillRect l="0" t="0" r="0" b="0"/>
            </a:stretch>
          </a:blipFill>
        </p:spPr>
      </p:sp>
      <p:sp>
        <p:nvSpPr>
          <p:cNvPr name="TextBox 53" id="53"/>
          <p:cNvSpPr txBox="true"/>
          <p:nvPr/>
        </p:nvSpPr>
        <p:spPr>
          <a:xfrm rot="0">
            <a:off x="3680653" y="3502842"/>
            <a:ext cx="1160488" cy="143974"/>
          </a:xfrm>
          <a:prstGeom prst="rect">
            <a:avLst/>
          </a:prstGeom>
        </p:spPr>
        <p:txBody>
          <a:bodyPr anchor="t" rtlCol="false" tIns="0" lIns="0" bIns="0" rIns="0">
            <a:spAutoFit/>
          </a:bodyPr>
          <a:lstStyle/>
          <a:p>
            <a:pPr algn="r">
              <a:lnSpc>
                <a:spcPts val="1044"/>
              </a:lnSpc>
            </a:pPr>
            <a:r>
              <a:rPr lang="en-US" sz="1200" spc="27">
                <a:solidFill>
                  <a:srgbClr val="000000"/>
                </a:solidFill>
                <a:latin typeface="Libre Baskerville"/>
              </a:rPr>
              <a:t>Charge port</a:t>
            </a:r>
          </a:p>
        </p:txBody>
      </p:sp>
      <p:sp>
        <p:nvSpPr>
          <p:cNvPr name="Freeform 54" id="54"/>
          <p:cNvSpPr/>
          <p:nvPr/>
        </p:nvSpPr>
        <p:spPr>
          <a:xfrm flipH="false" flipV="false" rot="0">
            <a:off x="5715665" y="3281296"/>
            <a:ext cx="2950189" cy="2212642"/>
          </a:xfrm>
          <a:custGeom>
            <a:avLst/>
            <a:gdLst/>
            <a:ahLst/>
            <a:cxnLst/>
            <a:rect r="r" b="b" t="t" l="l"/>
            <a:pathLst>
              <a:path h="2212642" w="2950189">
                <a:moveTo>
                  <a:pt x="0" y="0"/>
                </a:moveTo>
                <a:lnTo>
                  <a:pt x="2950189" y="0"/>
                </a:lnTo>
                <a:lnTo>
                  <a:pt x="2950189" y="2212641"/>
                </a:lnTo>
                <a:lnTo>
                  <a:pt x="0" y="2212641"/>
                </a:lnTo>
                <a:lnTo>
                  <a:pt x="0" y="0"/>
                </a:lnTo>
                <a:close/>
              </a:path>
            </a:pathLst>
          </a:custGeom>
          <a:blipFill>
            <a:blip r:embed="rId25"/>
            <a:stretch>
              <a:fillRect l="0" t="0" r="0" b="0"/>
            </a:stretch>
          </a:blipFill>
        </p:spPr>
      </p:sp>
      <p:sp>
        <p:nvSpPr>
          <p:cNvPr name="Freeform 55" id="55"/>
          <p:cNvSpPr/>
          <p:nvPr/>
        </p:nvSpPr>
        <p:spPr>
          <a:xfrm flipH="false" flipV="false" rot="7888275">
            <a:off x="6907072" y="5042719"/>
            <a:ext cx="424509" cy="314137"/>
          </a:xfrm>
          <a:custGeom>
            <a:avLst/>
            <a:gdLst/>
            <a:ahLst/>
            <a:cxnLst/>
            <a:rect r="r" b="b" t="t" l="l"/>
            <a:pathLst>
              <a:path h="314137" w="424509">
                <a:moveTo>
                  <a:pt x="0" y="0"/>
                </a:moveTo>
                <a:lnTo>
                  <a:pt x="424510" y="0"/>
                </a:lnTo>
                <a:lnTo>
                  <a:pt x="424510" y="314137"/>
                </a:lnTo>
                <a:lnTo>
                  <a:pt x="0" y="314137"/>
                </a:lnTo>
                <a:lnTo>
                  <a:pt x="0" y="0"/>
                </a:lnTo>
                <a:close/>
              </a:path>
            </a:pathLst>
          </a:custGeom>
          <a:blipFill>
            <a:blip r:embed="rId23">
              <a:extLst>
                <a:ext uri="{96DAC541-7B7A-43D3-8B79-37D633B846F1}">
                  <asvg:svgBlip xmlns:asvg="http://schemas.microsoft.com/office/drawing/2016/SVG/main" r:embed="rId24"/>
                </a:ext>
              </a:extLst>
            </a:blip>
            <a:stretch>
              <a:fillRect l="0" t="0" r="0" b="0"/>
            </a:stretch>
          </a:blipFill>
        </p:spPr>
      </p:sp>
      <p:sp>
        <p:nvSpPr>
          <p:cNvPr name="Freeform 56" id="56"/>
          <p:cNvSpPr/>
          <p:nvPr/>
        </p:nvSpPr>
        <p:spPr>
          <a:xfrm flipH="false" flipV="false" rot="-5171458">
            <a:off x="5971314" y="3812252"/>
            <a:ext cx="424509" cy="314137"/>
          </a:xfrm>
          <a:custGeom>
            <a:avLst/>
            <a:gdLst/>
            <a:ahLst/>
            <a:cxnLst/>
            <a:rect r="r" b="b" t="t" l="l"/>
            <a:pathLst>
              <a:path h="314137" w="424509">
                <a:moveTo>
                  <a:pt x="0" y="0"/>
                </a:moveTo>
                <a:lnTo>
                  <a:pt x="424510" y="0"/>
                </a:lnTo>
                <a:lnTo>
                  <a:pt x="424510" y="314137"/>
                </a:lnTo>
                <a:lnTo>
                  <a:pt x="0" y="314137"/>
                </a:lnTo>
                <a:lnTo>
                  <a:pt x="0" y="0"/>
                </a:lnTo>
                <a:close/>
              </a:path>
            </a:pathLst>
          </a:custGeom>
          <a:blipFill>
            <a:blip r:embed="rId23">
              <a:extLst>
                <a:ext uri="{96DAC541-7B7A-43D3-8B79-37D633B846F1}">
                  <asvg:svgBlip xmlns:asvg="http://schemas.microsoft.com/office/drawing/2016/SVG/main" r:embed="rId24"/>
                </a:ext>
              </a:extLst>
            </a:blip>
            <a:stretch>
              <a:fillRect l="0" t="0" r="0" b="0"/>
            </a:stretch>
          </a:blipFill>
        </p:spPr>
      </p:sp>
      <p:sp>
        <p:nvSpPr>
          <p:cNvPr name="Freeform 57" id="57"/>
          <p:cNvSpPr/>
          <p:nvPr/>
        </p:nvSpPr>
        <p:spPr>
          <a:xfrm flipH="true" flipV="false" rot="-6231399">
            <a:off x="5887958" y="4535967"/>
            <a:ext cx="424509" cy="314137"/>
          </a:xfrm>
          <a:custGeom>
            <a:avLst/>
            <a:gdLst/>
            <a:ahLst/>
            <a:cxnLst/>
            <a:rect r="r" b="b" t="t" l="l"/>
            <a:pathLst>
              <a:path h="314137" w="424509">
                <a:moveTo>
                  <a:pt x="424509" y="0"/>
                </a:moveTo>
                <a:lnTo>
                  <a:pt x="0" y="0"/>
                </a:lnTo>
                <a:lnTo>
                  <a:pt x="0" y="314137"/>
                </a:lnTo>
                <a:lnTo>
                  <a:pt x="424509" y="314137"/>
                </a:lnTo>
                <a:lnTo>
                  <a:pt x="424509" y="0"/>
                </a:lnTo>
                <a:close/>
              </a:path>
            </a:pathLst>
          </a:custGeom>
          <a:blipFill>
            <a:blip r:embed="rId23">
              <a:extLst>
                <a:ext uri="{96DAC541-7B7A-43D3-8B79-37D633B846F1}">
                  <asvg:svgBlip xmlns:asvg="http://schemas.microsoft.com/office/drawing/2016/SVG/main" r:embed="rId24"/>
                </a:ext>
              </a:extLst>
            </a:blip>
            <a:stretch>
              <a:fillRect l="0" t="0" r="0" b="0"/>
            </a:stretch>
          </a:blipFill>
        </p:spPr>
      </p:sp>
      <p:grpSp>
        <p:nvGrpSpPr>
          <p:cNvPr name="Group 58" id="58"/>
          <p:cNvGrpSpPr/>
          <p:nvPr/>
        </p:nvGrpSpPr>
        <p:grpSpPr>
          <a:xfrm rot="580816">
            <a:off x="6310329" y="4366752"/>
            <a:ext cx="231839" cy="100334"/>
            <a:chOff x="0" y="0"/>
            <a:chExt cx="1913890" cy="828282"/>
          </a:xfrm>
        </p:grpSpPr>
        <p:sp>
          <p:nvSpPr>
            <p:cNvPr name="Freeform 59" id="59"/>
            <p:cNvSpPr/>
            <p:nvPr/>
          </p:nvSpPr>
          <p:spPr>
            <a:xfrm flipH="false" flipV="false" rot="0">
              <a:off x="0" y="0"/>
              <a:ext cx="1913890" cy="828282"/>
            </a:xfrm>
            <a:custGeom>
              <a:avLst/>
              <a:gdLst/>
              <a:ahLst/>
              <a:cxnLst/>
              <a:rect r="r" b="b" t="t" l="l"/>
              <a:pathLst>
                <a:path h="828282" w="1913890">
                  <a:moveTo>
                    <a:pt x="0" y="0"/>
                  </a:moveTo>
                  <a:lnTo>
                    <a:pt x="1913890" y="0"/>
                  </a:lnTo>
                  <a:lnTo>
                    <a:pt x="1913890" y="828282"/>
                  </a:lnTo>
                  <a:lnTo>
                    <a:pt x="0" y="828282"/>
                  </a:lnTo>
                  <a:close/>
                </a:path>
              </a:pathLst>
            </a:custGeom>
            <a:solidFill>
              <a:srgbClr val="D8D7D7"/>
            </a:solidFill>
          </p:spPr>
        </p:sp>
      </p:grpSp>
      <p:sp>
        <p:nvSpPr>
          <p:cNvPr name="TextBox 60" id="60"/>
          <p:cNvSpPr txBox="true"/>
          <p:nvPr/>
        </p:nvSpPr>
        <p:spPr>
          <a:xfrm rot="0">
            <a:off x="7119327" y="5303765"/>
            <a:ext cx="1170874" cy="145604"/>
          </a:xfrm>
          <a:prstGeom prst="rect">
            <a:avLst/>
          </a:prstGeom>
        </p:spPr>
        <p:txBody>
          <a:bodyPr anchor="t" rtlCol="false" tIns="0" lIns="0" bIns="0" rIns="0">
            <a:spAutoFit/>
          </a:bodyPr>
          <a:lstStyle/>
          <a:p>
            <a:pPr algn="r">
              <a:lnSpc>
                <a:spcPts val="1053"/>
              </a:lnSpc>
            </a:pPr>
            <a:r>
              <a:rPr lang="en-US" sz="1210" spc="27">
                <a:solidFill>
                  <a:srgbClr val="000000"/>
                </a:solidFill>
                <a:latin typeface="Libre Baskerville"/>
              </a:rPr>
              <a:t>No exhaust </a:t>
            </a:r>
          </a:p>
        </p:txBody>
      </p:sp>
      <p:sp>
        <p:nvSpPr>
          <p:cNvPr name="TextBox 61" id="61"/>
          <p:cNvSpPr txBox="true"/>
          <p:nvPr/>
        </p:nvSpPr>
        <p:spPr>
          <a:xfrm rot="0">
            <a:off x="5274821" y="3564748"/>
            <a:ext cx="1170874" cy="145604"/>
          </a:xfrm>
          <a:prstGeom prst="rect">
            <a:avLst/>
          </a:prstGeom>
        </p:spPr>
        <p:txBody>
          <a:bodyPr anchor="t" rtlCol="false" tIns="0" lIns="0" bIns="0" rIns="0">
            <a:spAutoFit/>
          </a:bodyPr>
          <a:lstStyle/>
          <a:p>
            <a:pPr algn="r">
              <a:lnSpc>
                <a:spcPts val="1053"/>
              </a:lnSpc>
            </a:pPr>
            <a:r>
              <a:rPr lang="en-US" sz="1210" spc="27">
                <a:solidFill>
                  <a:srgbClr val="000000"/>
                </a:solidFill>
                <a:latin typeface="Libre Baskerville"/>
              </a:rPr>
              <a:t>Badging</a:t>
            </a:r>
          </a:p>
        </p:txBody>
      </p:sp>
      <p:sp>
        <p:nvSpPr>
          <p:cNvPr name="TextBox 62" id="62"/>
          <p:cNvSpPr txBox="true"/>
          <p:nvPr/>
        </p:nvSpPr>
        <p:spPr>
          <a:xfrm rot="0">
            <a:off x="5378078" y="5002538"/>
            <a:ext cx="1170874" cy="368455"/>
          </a:xfrm>
          <a:prstGeom prst="rect">
            <a:avLst/>
          </a:prstGeom>
        </p:spPr>
        <p:txBody>
          <a:bodyPr anchor="t" rtlCol="false" tIns="0" lIns="0" bIns="0" rIns="0">
            <a:spAutoFit/>
          </a:bodyPr>
          <a:lstStyle/>
          <a:p>
            <a:pPr algn="r">
              <a:lnSpc>
                <a:spcPts val="1453"/>
              </a:lnSpc>
            </a:pPr>
            <a:r>
              <a:rPr lang="en-US" sz="1210" spc="27">
                <a:solidFill>
                  <a:srgbClr val="000000"/>
                </a:solidFill>
                <a:latin typeface="Libre Baskerville"/>
              </a:rPr>
              <a:t>Numberplate badge</a:t>
            </a:r>
          </a:p>
        </p:txBody>
      </p:sp>
      <p:grpSp>
        <p:nvGrpSpPr>
          <p:cNvPr name="Group 63" id="63"/>
          <p:cNvGrpSpPr>
            <a:grpSpLocks noChangeAspect="true"/>
          </p:cNvGrpSpPr>
          <p:nvPr/>
        </p:nvGrpSpPr>
        <p:grpSpPr>
          <a:xfrm rot="0">
            <a:off x="1337042" y="5675945"/>
            <a:ext cx="1279882" cy="1279877"/>
            <a:chOff x="0" y="0"/>
            <a:chExt cx="6350000" cy="6349975"/>
          </a:xfrm>
        </p:grpSpPr>
        <p:sp>
          <p:nvSpPr>
            <p:cNvPr name="Freeform 64" id="64"/>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6"/>
              <a:stretch>
                <a:fillRect l="-80629" t="-91355" r="-78519" b="-3007"/>
              </a:stretch>
            </a:blipFill>
          </p:spPr>
        </p:sp>
      </p:grpSp>
      <p:grpSp>
        <p:nvGrpSpPr>
          <p:cNvPr name="Group 65" id="65"/>
          <p:cNvGrpSpPr>
            <a:grpSpLocks noChangeAspect="true"/>
          </p:cNvGrpSpPr>
          <p:nvPr/>
        </p:nvGrpSpPr>
        <p:grpSpPr>
          <a:xfrm rot="0">
            <a:off x="2741541" y="5675945"/>
            <a:ext cx="1279882" cy="1279877"/>
            <a:chOff x="0" y="0"/>
            <a:chExt cx="6350000" cy="6349975"/>
          </a:xfrm>
        </p:grpSpPr>
        <p:sp>
          <p:nvSpPr>
            <p:cNvPr name="Freeform 66" id="66"/>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7"/>
              <a:stretch>
                <a:fillRect l="-31628" t="0" r="-18371" b="0"/>
              </a:stretch>
            </a:blipFill>
          </p:spPr>
        </p:sp>
      </p:grpSp>
      <p:grpSp>
        <p:nvGrpSpPr>
          <p:cNvPr name="Group 67" id="67"/>
          <p:cNvGrpSpPr>
            <a:grpSpLocks noChangeAspect="true"/>
          </p:cNvGrpSpPr>
          <p:nvPr/>
        </p:nvGrpSpPr>
        <p:grpSpPr>
          <a:xfrm rot="0">
            <a:off x="4188021" y="5675945"/>
            <a:ext cx="1279882" cy="1279877"/>
            <a:chOff x="0" y="0"/>
            <a:chExt cx="6350000" cy="6349975"/>
          </a:xfrm>
        </p:grpSpPr>
        <p:sp>
          <p:nvSpPr>
            <p:cNvPr name="Freeform 68" id="68"/>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8"/>
              <a:stretch>
                <a:fillRect l="-5113" t="0" r="-44885" b="0"/>
              </a:stretch>
            </a:blipFill>
          </p:spPr>
        </p:sp>
      </p:grpSp>
      <p:grpSp>
        <p:nvGrpSpPr>
          <p:cNvPr name="Group 69" id="69"/>
          <p:cNvGrpSpPr>
            <a:grpSpLocks noChangeAspect="true"/>
          </p:cNvGrpSpPr>
          <p:nvPr/>
        </p:nvGrpSpPr>
        <p:grpSpPr>
          <a:xfrm rot="0">
            <a:off x="5615484" y="5646337"/>
            <a:ext cx="1339098" cy="1339093"/>
            <a:chOff x="0" y="0"/>
            <a:chExt cx="6350000" cy="6349975"/>
          </a:xfrm>
        </p:grpSpPr>
        <p:sp>
          <p:nvSpPr>
            <p:cNvPr name="Freeform 70" id="70"/>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9"/>
              <a:stretch>
                <a:fillRect l="-329068" t="-49444" r="-106204" b="-207182"/>
              </a:stretch>
            </a:blipFill>
          </p:spPr>
        </p:sp>
      </p:grpSp>
      <p:grpSp>
        <p:nvGrpSpPr>
          <p:cNvPr name="Group 71" id="71"/>
          <p:cNvGrpSpPr>
            <a:grpSpLocks noChangeAspect="true"/>
          </p:cNvGrpSpPr>
          <p:nvPr/>
        </p:nvGrpSpPr>
        <p:grpSpPr>
          <a:xfrm rot="0">
            <a:off x="7077460" y="5646337"/>
            <a:ext cx="1339098" cy="1339093"/>
            <a:chOff x="0" y="0"/>
            <a:chExt cx="6350000" cy="6349975"/>
          </a:xfrm>
        </p:grpSpPr>
        <p:sp>
          <p:nvSpPr>
            <p:cNvPr name="Freeform 72" id="72"/>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0"/>
              <a:stretch>
                <a:fillRect l="0" t="-15304" r="0" b="-15304"/>
              </a:stretch>
            </a:blipFill>
          </p:spPr>
        </p:sp>
      </p:gr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731520" y="800735"/>
            <a:ext cx="9022080" cy="537210"/>
          </a:xfrm>
          <a:prstGeom prst="rect">
            <a:avLst/>
          </a:prstGeom>
        </p:spPr>
        <p:txBody>
          <a:bodyPr anchor="t" rtlCol="false" tIns="0" lIns="0" bIns="0" rIns="0">
            <a:spAutoFit/>
          </a:bodyPr>
          <a:lstStyle/>
          <a:p>
            <a:pPr algn="l">
              <a:lnSpc>
                <a:spcPts val="4140"/>
              </a:lnSpc>
            </a:pPr>
            <a:r>
              <a:rPr lang="en-US" sz="3600">
                <a:solidFill>
                  <a:srgbClr val="E0475A"/>
                </a:solidFill>
                <a:latin typeface="Libre Baskerville"/>
              </a:rPr>
              <a:t>Approach</a:t>
            </a:r>
          </a:p>
        </p:txBody>
      </p:sp>
      <p:sp>
        <p:nvSpPr>
          <p:cNvPr name="AutoShape 3" id="3"/>
          <p:cNvSpPr/>
          <p:nvPr/>
        </p:nvSpPr>
        <p:spPr>
          <a:xfrm rot="0">
            <a:off x="-214365" y="-30618"/>
            <a:ext cx="536991" cy="7477966"/>
          </a:xfrm>
          <a:prstGeom prst="rect">
            <a:avLst/>
          </a:prstGeom>
          <a:solidFill>
            <a:srgbClr val="E0475A"/>
          </a:solidFill>
        </p:spPr>
      </p:sp>
      <p:grpSp>
        <p:nvGrpSpPr>
          <p:cNvPr name="Group 4" id="4"/>
          <p:cNvGrpSpPr/>
          <p:nvPr/>
        </p:nvGrpSpPr>
        <p:grpSpPr>
          <a:xfrm rot="0">
            <a:off x="8427429" y="129809"/>
            <a:ext cx="1189302" cy="833481"/>
            <a:chOff x="0" y="0"/>
            <a:chExt cx="1585737" cy="1111308"/>
          </a:xfrm>
        </p:grpSpPr>
        <p:sp>
          <p:nvSpPr>
            <p:cNvPr name="Freeform 5" id="5"/>
            <p:cNvSpPr/>
            <p:nvPr/>
          </p:nvSpPr>
          <p:spPr>
            <a:xfrm flipH="false" flipV="true" rot="-6003037">
              <a:off x="951854" y="292900"/>
              <a:ext cx="621776" cy="469441"/>
            </a:xfrm>
            <a:custGeom>
              <a:avLst/>
              <a:gdLst/>
              <a:ahLst/>
              <a:cxnLst/>
              <a:rect r="r" b="b" t="t" l="l"/>
              <a:pathLst>
                <a:path h="469441" w="621776">
                  <a:moveTo>
                    <a:pt x="0" y="469441"/>
                  </a:moveTo>
                  <a:lnTo>
                    <a:pt x="621776" y="469441"/>
                  </a:lnTo>
                  <a:lnTo>
                    <a:pt x="621776" y="0"/>
                  </a:lnTo>
                  <a:lnTo>
                    <a:pt x="0" y="0"/>
                  </a:lnTo>
                  <a:lnTo>
                    <a:pt x="0" y="469441"/>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true" rot="-4226811">
              <a:off x="1108516" y="410483"/>
              <a:ext cx="408822" cy="433812"/>
            </a:xfrm>
            <a:custGeom>
              <a:avLst/>
              <a:gdLst/>
              <a:ahLst/>
              <a:cxnLst/>
              <a:rect r="r" b="b" t="t" l="l"/>
              <a:pathLst>
                <a:path h="433812" w="408822">
                  <a:moveTo>
                    <a:pt x="0" y="433812"/>
                  </a:moveTo>
                  <a:lnTo>
                    <a:pt x="408822" y="433812"/>
                  </a:lnTo>
                  <a:lnTo>
                    <a:pt x="408822" y="0"/>
                  </a:lnTo>
                  <a:lnTo>
                    <a:pt x="0" y="0"/>
                  </a:lnTo>
                  <a:lnTo>
                    <a:pt x="0" y="433812"/>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0">
              <a:off x="553122" y="830201"/>
              <a:ext cx="64730" cy="10114"/>
            </a:xfrm>
            <a:custGeom>
              <a:avLst/>
              <a:gdLst/>
              <a:ahLst/>
              <a:cxnLst/>
              <a:rect r="r" b="b" t="t" l="l"/>
              <a:pathLst>
                <a:path h="10114" w="64730">
                  <a:moveTo>
                    <a:pt x="0" y="0"/>
                  </a:moveTo>
                  <a:lnTo>
                    <a:pt x="64730" y="0"/>
                  </a:lnTo>
                  <a:lnTo>
                    <a:pt x="64730" y="10114"/>
                  </a:lnTo>
                  <a:lnTo>
                    <a:pt x="0" y="1011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8" id="8"/>
            <p:cNvSpPr/>
            <p:nvPr/>
          </p:nvSpPr>
          <p:spPr>
            <a:xfrm flipH="false" flipV="false" rot="-1149867">
              <a:off x="1369704" y="738587"/>
              <a:ext cx="128452" cy="70963"/>
            </a:xfrm>
            <a:custGeom>
              <a:avLst/>
              <a:gdLst/>
              <a:ahLst/>
              <a:cxnLst/>
              <a:rect r="r" b="b" t="t" l="l"/>
              <a:pathLst>
                <a:path h="70963" w="128452">
                  <a:moveTo>
                    <a:pt x="0" y="0"/>
                  </a:moveTo>
                  <a:lnTo>
                    <a:pt x="128452" y="0"/>
                  </a:lnTo>
                  <a:lnTo>
                    <a:pt x="128452" y="70963"/>
                  </a:lnTo>
                  <a:lnTo>
                    <a:pt x="0" y="70963"/>
                  </a:lnTo>
                  <a:lnTo>
                    <a:pt x="0" y="0"/>
                  </a:lnTo>
                  <a:close/>
                </a:path>
              </a:pathLst>
            </a:custGeom>
            <a:blipFill>
              <a:blip r:embed="rId8">
                <a:extLst>
                  <a:ext uri="{96DAC541-7B7A-43D3-8B79-37D633B846F1}">
                    <asvg:svgBlip xmlns:asvg="http://schemas.microsoft.com/office/drawing/2016/SVG/main" r:embed="rId9"/>
                  </a:ext>
                </a:extLst>
              </a:blip>
              <a:stretch>
                <a:fillRect l="-117777" t="0" r="-95555" b="-189256"/>
              </a:stretch>
            </a:blipFill>
          </p:spPr>
        </p:sp>
        <p:sp>
          <p:nvSpPr>
            <p:cNvPr name="Freeform 9" id="9"/>
            <p:cNvSpPr/>
            <p:nvPr/>
          </p:nvSpPr>
          <p:spPr>
            <a:xfrm flipH="false" flipV="false" rot="239280">
              <a:off x="1417352" y="793187"/>
              <a:ext cx="128452" cy="70963"/>
            </a:xfrm>
            <a:custGeom>
              <a:avLst/>
              <a:gdLst/>
              <a:ahLst/>
              <a:cxnLst/>
              <a:rect r="r" b="b" t="t" l="l"/>
              <a:pathLst>
                <a:path h="70963" w="128452">
                  <a:moveTo>
                    <a:pt x="0" y="0"/>
                  </a:moveTo>
                  <a:lnTo>
                    <a:pt x="128452" y="0"/>
                  </a:lnTo>
                  <a:lnTo>
                    <a:pt x="128452" y="70963"/>
                  </a:lnTo>
                  <a:lnTo>
                    <a:pt x="0" y="70963"/>
                  </a:lnTo>
                  <a:lnTo>
                    <a:pt x="0" y="0"/>
                  </a:lnTo>
                  <a:close/>
                </a:path>
              </a:pathLst>
            </a:custGeom>
            <a:blipFill>
              <a:blip r:embed="rId8">
                <a:extLst>
                  <a:ext uri="{96DAC541-7B7A-43D3-8B79-37D633B846F1}">
                    <asvg:svgBlip xmlns:asvg="http://schemas.microsoft.com/office/drawing/2016/SVG/main" r:embed="rId9"/>
                  </a:ext>
                </a:extLst>
              </a:blip>
              <a:stretch>
                <a:fillRect l="-117777" t="0" r="-95555" b="-189256"/>
              </a:stretch>
            </a:blipFill>
          </p:spPr>
        </p:sp>
        <p:sp>
          <p:nvSpPr>
            <p:cNvPr name="Freeform 10" id="10"/>
            <p:cNvSpPr/>
            <p:nvPr/>
          </p:nvSpPr>
          <p:spPr>
            <a:xfrm flipH="false" flipV="false" rot="239280">
              <a:off x="1375480" y="851066"/>
              <a:ext cx="128452" cy="70963"/>
            </a:xfrm>
            <a:custGeom>
              <a:avLst/>
              <a:gdLst/>
              <a:ahLst/>
              <a:cxnLst/>
              <a:rect r="r" b="b" t="t" l="l"/>
              <a:pathLst>
                <a:path h="70963" w="128452">
                  <a:moveTo>
                    <a:pt x="0" y="0"/>
                  </a:moveTo>
                  <a:lnTo>
                    <a:pt x="128452" y="0"/>
                  </a:lnTo>
                  <a:lnTo>
                    <a:pt x="128452" y="70963"/>
                  </a:lnTo>
                  <a:lnTo>
                    <a:pt x="0" y="70963"/>
                  </a:lnTo>
                  <a:lnTo>
                    <a:pt x="0" y="0"/>
                  </a:lnTo>
                  <a:close/>
                </a:path>
              </a:pathLst>
            </a:custGeom>
            <a:blipFill>
              <a:blip r:embed="rId8">
                <a:extLst>
                  <a:ext uri="{96DAC541-7B7A-43D3-8B79-37D633B846F1}">
                    <asvg:svgBlip xmlns:asvg="http://schemas.microsoft.com/office/drawing/2016/SVG/main" r:embed="rId9"/>
                  </a:ext>
                </a:extLst>
              </a:blip>
              <a:stretch>
                <a:fillRect l="-117777" t="0" r="-95555" b="-189256"/>
              </a:stretch>
            </a:blipFill>
          </p:spPr>
        </p:sp>
        <p:sp>
          <p:nvSpPr>
            <p:cNvPr name="Freeform 11" id="11"/>
            <p:cNvSpPr/>
            <p:nvPr/>
          </p:nvSpPr>
          <p:spPr>
            <a:xfrm flipH="false" flipV="false" rot="-10120229">
              <a:off x="73020" y="623377"/>
              <a:ext cx="228905" cy="152222"/>
            </a:xfrm>
            <a:custGeom>
              <a:avLst/>
              <a:gdLst/>
              <a:ahLst/>
              <a:cxnLst/>
              <a:rect r="r" b="b" t="t" l="l"/>
              <a:pathLst>
                <a:path h="152222" w="228905">
                  <a:moveTo>
                    <a:pt x="0" y="0"/>
                  </a:moveTo>
                  <a:lnTo>
                    <a:pt x="228904" y="0"/>
                  </a:lnTo>
                  <a:lnTo>
                    <a:pt x="228904" y="152222"/>
                  </a:lnTo>
                  <a:lnTo>
                    <a:pt x="0" y="152222"/>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2" id="12"/>
            <p:cNvSpPr/>
            <p:nvPr/>
          </p:nvSpPr>
          <p:spPr>
            <a:xfrm flipH="false" flipV="false" rot="0">
              <a:off x="909840" y="817664"/>
              <a:ext cx="67528" cy="10551"/>
            </a:xfrm>
            <a:custGeom>
              <a:avLst/>
              <a:gdLst/>
              <a:ahLst/>
              <a:cxnLst/>
              <a:rect r="r" b="b" t="t" l="l"/>
              <a:pathLst>
                <a:path h="10551" w="67528">
                  <a:moveTo>
                    <a:pt x="0" y="0"/>
                  </a:moveTo>
                  <a:lnTo>
                    <a:pt x="67528" y="0"/>
                  </a:lnTo>
                  <a:lnTo>
                    <a:pt x="67528" y="10551"/>
                  </a:lnTo>
                  <a:lnTo>
                    <a:pt x="0" y="1055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3" id="13"/>
            <p:cNvSpPr/>
            <p:nvPr/>
          </p:nvSpPr>
          <p:spPr>
            <a:xfrm flipH="false" flipV="false" rot="-6003037">
              <a:off x="-32150" y="141583"/>
              <a:ext cx="783491" cy="591535"/>
            </a:xfrm>
            <a:custGeom>
              <a:avLst/>
              <a:gdLst/>
              <a:ahLst/>
              <a:cxnLst/>
              <a:rect r="r" b="b" t="t" l="l"/>
              <a:pathLst>
                <a:path h="591535" w="783491">
                  <a:moveTo>
                    <a:pt x="0" y="0"/>
                  </a:moveTo>
                  <a:lnTo>
                    <a:pt x="783491" y="0"/>
                  </a:lnTo>
                  <a:lnTo>
                    <a:pt x="783491" y="591535"/>
                  </a:lnTo>
                  <a:lnTo>
                    <a:pt x="0" y="59153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4" id="14"/>
            <p:cNvSpPr/>
            <p:nvPr/>
          </p:nvSpPr>
          <p:spPr>
            <a:xfrm flipH="false" flipV="false" rot="934101">
              <a:off x="942887" y="137786"/>
              <a:ext cx="254436" cy="296719"/>
            </a:xfrm>
            <a:custGeom>
              <a:avLst/>
              <a:gdLst/>
              <a:ahLst/>
              <a:cxnLst/>
              <a:rect r="r" b="b" t="t" l="l"/>
              <a:pathLst>
                <a:path h="296719" w="254436">
                  <a:moveTo>
                    <a:pt x="0" y="0"/>
                  </a:moveTo>
                  <a:lnTo>
                    <a:pt x="254436" y="0"/>
                  </a:lnTo>
                  <a:lnTo>
                    <a:pt x="254436" y="296718"/>
                  </a:lnTo>
                  <a:lnTo>
                    <a:pt x="0" y="296718"/>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grpSp>
          <p:nvGrpSpPr>
            <p:cNvPr name="Group 15" id="15"/>
            <p:cNvGrpSpPr/>
            <p:nvPr/>
          </p:nvGrpSpPr>
          <p:grpSpPr>
            <a:xfrm rot="0">
              <a:off x="361975" y="591540"/>
              <a:ext cx="812225" cy="230716"/>
              <a:chOff x="0" y="0"/>
              <a:chExt cx="2168996" cy="616112"/>
            </a:xfrm>
          </p:grpSpPr>
          <p:sp>
            <p:nvSpPr>
              <p:cNvPr name="Freeform 16" id="16"/>
              <p:cNvSpPr/>
              <p:nvPr/>
            </p:nvSpPr>
            <p:spPr>
              <a:xfrm flipH="false" flipV="false" rot="0">
                <a:off x="0" y="0"/>
                <a:ext cx="2168996" cy="616112"/>
              </a:xfrm>
              <a:custGeom>
                <a:avLst/>
                <a:gdLst/>
                <a:ahLst/>
                <a:cxnLst/>
                <a:rect r="r" b="b" t="t" l="l"/>
                <a:pathLst>
                  <a:path h="616112" w="2168996">
                    <a:moveTo>
                      <a:pt x="0" y="0"/>
                    </a:moveTo>
                    <a:lnTo>
                      <a:pt x="2168996" y="0"/>
                    </a:lnTo>
                    <a:lnTo>
                      <a:pt x="2168996" y="616112"/>
                    </a:lnTo>
                    <a:lnTo>
                      <a:pt x="0" y="616112"/>
                    </a:lnTo>
                    <a:close/>
                  </a:path>
                </a:pathLst>
              </a:custGeom>
              <a:solidFill>
                <a:srgbClr val="FFFFFF"/>
              </a:solidFill>
            </p:spPr>
          </p:sp>
        </p:grpSp>
        <p:grpSp>
          <p:nvGrpSpPr>
            <p:cNvPr name="Group 17" id="17"/>
            <p:cNvGrpSpPr/>
            <p:nvPr/>
          </p:nvGrpSpPr>
          <p:grpSpPr>
            <a:xfrm rot="2070209">
              <a:off x="377092" y="536381"/>
              <a:ext cx="158069" cy="102459"/>
              <a:chOff x="0" y="0"/>
              <a:chExt cx="422113" cy="273611"/>
            </a:xfrm>
          </p:grpSpPr>
          <p:sp>
            <p:nvSpPr>
              <p:cNvPr name="Freeform 18" id="18"/>
              <p:cNvSpPr/>
              <p:nvPr/>
            </p:nvSpPr>
            <p:spPr>
              <a:xfrm flipH="false" flipV="false" rot="0">
                <a:off x="0" y="0"/>
                <a:ext cx="422113" cy="273611"/>
              </a:xfrm>
              <a:custGeom>
                <a:avLst/>
                <a:gdLst/>
                <a:ahLst/>
                <a:cxnLst/>
                <a:rect r="r" b="b" t="t" l="l"/>
                <a:pathLst>
                  <a:path h="273611" w="422113">
                    <a:moveTo>
                      <a:pt x="0" y="0"/>
                    </a:moveTo>
                    <a:lnTo>
                      <a:pt x="422113" y="0"/>
                    </a:lnTo>
                    <a:lnTo>
                      <a:pt x="422113" y="273611"/>
                    </a:lnTo>
                    <a:lnTo>
                      <a:pt x="0" y="273611"/>
                    </a:lnTo>
                    <a:close/>
                  </a:path>
                </a:pathLst>
              </a:custGeom>
              <a:solidFill>
                <a:srgbClr val="FFFFFF"/>
              </a:solidFill>
            </p:spPr>
          </p:sp>
        </p:grpSp>
        <p:grpSp>
          <p:nvGrpSpPr>
            <p:cNvPr name="Group 19" id="19"/>
            <p:cNvGrpSpPr/>
            <p:nvPr/>
          </p:nvGrpSpPr>
          <p:grpSpPr>
            <a:xfrm rot="-2238842">
              <a:off x="911185" y="380987"/>
              <a:ext cx="198638" cy="307995"/>
              <a:chOff x="0" y="0"/>
              <a:chExt cx="530449" cy="822482"/>
            </a:xfrm>
          </p:grpSpPr>
          <p:sp>
            <p:nvSpPr>
              <p:cNvPr name="Freeform 20" id="20"/>
              <p:cNvSpPr/>
              <p:nvPr/>
            </p:nvSpPr>
            <p:spPr>
              <a:xfrm flipH="false" flipV="false" rot="0">
                <a:off x="0" y="0"/>
                <a:ext cx="530449" cy="822482"/>
              </a:xfrm>
              <a:custGeom>
                <a:avLst/>
                <a:gdLst/>
                <a:ahLst/>
                <a:cxnLst/>
                <a:rect r="r" b="b" t="t" l="l"/>
                <a:pathLst>
                  <a:path h="822482" w="530449">
                    <a:moveTo>
                      <a:pt x="0" y="0"/>
                    </a:moveTo>
                    <a:lnTo>
                      <a:pt x="530449" y="0"/>
                    </a:lnTo>
                    <a:lnTo>
                      <a:pt x="530449" y="822482"/>
                    </a:lnTo>
                    <a:lnTo>
                      <a:pt x="0" y="822482"/>
                    </a:lnTo>
                    <a:close/>
                  </a:path>
                </a:pathLst>
              </a:custGeom>
              <a:solidFill>
                <a:srgbClr val="FFFFFF"/>
              </a:solidFill>
            </p:spPr>
          </p:sp>
        </p:grpSp>
        <p:grpSp>
          <p:nvGrpSpPr>
            <p:cNvPr name="Group 21" id="21"/>
            <p:cNvGrpSpPr/>
            <p:nvPr/>
          </p:nvGrpSpPr>
          <p:grpSpPr>
            <a:xfrm rot="-5400000">
              <a:off x="648089" y="294108"/>
              <a:ext cx="239153" cy="387305"/>
              <a:chOff x="0" y="0"/>
              <a:chExt cx="638643" cy="1034272"/>
            </a:xfrm>
          </p:grpSpPr>
          <p:sp>
            <p:nvSpPr>
              <p:cNvPr name="Freeform 22" id="22"/>
              <p:cNvSpPr/>
              <p:nvPr/>
            </p:nvSpPr>
            <p:spPr>
              <a:xfrm flipH="false" flipV="false" rot="0">
                <a:off x="0" y="0"/>
                <a:ext cx="638643" cy="1034272"/>
              </a:xfrm>
              <a:custGeom>
                <a:avLst/>
                <a:gdLst/>
                <a:ahLst/>
                <a:cxnLst/>
                <a:rect r="r" b="b" t="t" l="l"/>
                <a:pathLst>
                  <a:path h="1034272" w="638643">
                    <a:moveTo>
                      <a:pt x="0" y="0"/>
                    </a:moveTo>
                    <a:lnTo>
                      <a:pt x="638643" y="0"/>
                    </a:lnTo>
                    <a:lnTo>
                      <a:pt x="638643" y="1034272"/>
                    </a:lnTo>
                    <a:lnTo>
                      <a:pt x="0" y="1034272"/>
                    </a:lnTo>
                    <a:close/>
                  </a:path>
                </a:pathLst>
              </a:custGeom>
              <a:solidFill>
                <a:srgbClr val="FFFFFF"/>
              </a:solidFill>
            </p:spPr>
          </p:sp>
        </p:grpSp>
        <p:grpSp>
          <p:nvGrpSpPr>
            <p:cNvPr name="Group 23" id="23"/>
            <p:cNvGrpSpPr/>
            <p:nvPr/>
          </p:nvGrpSpPr>
          <p:grpSpPr>
            <a:xfrm rot="2070209">
              <a:off x="430600" y="493647"/>
              <a:ext cx="201905" cy="102459"/>
              <a:chOff x="0" y="0"/>
              <a:chExt cx="539175" cy="273611"/>
            </a:xfrm>
          </p:grpSpPr>
          <p:sp>
            <p:nvSpPr>
              <p:cNvPr name="Freeform 24" id="24"/>
              <p:cNvSpPr/>
              <p:nvPr/>
            </p:nvSpPr>
            <p:spPr>
              <a:xfrm flipH="false" flipV="false" rot="0">
                <a:off x="0" y="0"/>
                <a:ext cx="539175" cy="273611"/>
              </a:xfrm>
              <a:custGeom>
                <a:avLst/>
                <a:gdLst/>
                <a:ahLst/>
                <a:cxnLst/>
                <a:rect r="r" b="b" t="t" l="l"/>
                <a:pathLst>
                  <a:path h="273611" w="539175">
                    <a:moveTo>
                      <a:pt x="0" y="0"/>
                    </a:moveTo>
                    <a:lnTo>
                      <a:pt x="539175" y="0"/>
                    </a:lnTo>
                    <a:lnTo>
                      <a:pt x="539175" y="273611"/>
                    </a:lnTo>
                    <a:lnTo>
                      <a:pt x="0" y="273611"/>
                    </a:lnTo>
                    <a:close/>
                  </a:path>
                </a:pathLst>
              </a:custGeom>
              <a:solidFill>
                <a:srgbClr val="FFFFFF"/>
              </a:solidFill>
            </p:spPr>
          </p:sp>
        </p:grpSp>
        <p:grpSp>
          <p:nvGrpSpPr>
            <p:cNvPr name="Group 25" id="25"/>
            <p:cNvGrpSpPr/>
            <p:nvPr/>
          </p:nvGrpSpPr>
          <p:grpSpPr>
            <a:xfrm rot="2070209">
              <a:off x="485280" y="403942"/>
              <a:ext cx="158069" cy="102459"/>
              <a:chOff x="0" y="0"/>
              <a:chExt cx="422113" cy="273611"/>
            </a:xfrm>
          </p:grpSpPr>
          <p:sp>
            <p:nvSpPr>
              <p:cNvPr name="Freeform 26" id="26"/>
              <p:cNvSpPr/>
              <p:nvPr/>
            </p:nvSpPr>
            <p:spPr>
              <a:xfrm flipH="false" flipV="false" rot="0">
                <a:off x="0" y="0"/>
                <a:ext cx="422113" cy="273611"/>
              </a:xfrm>
              <a:custGeom>
                <a:avLst/>
                <a:gdLst/>
                <a:ahLst/>
                <a:cxnLst/>
                <a:rect r="r" b="b" t="t" l="l"/>
                <a:pathLst>
                  <a:path h="273611" w="422113">
                    <a:moveTo>
                      <a:pt x="0" y="0"/>
                    </a:moveTo>
                    <a:lnTo>
                      <a:pt x="422113" y="0"/>
                    </a:lnTo>
                    <a:lnTo>
                      <a:pt x="422113" y="273611"/>
                    </a:lnTo>
                    <a:lnTo>
                      <a:pt x="0" y="273611"/>
                    </a:lnTo>
                    <a:close/>
                  </a:path>
                </a:pathLst>
              </a:custGeom>
              <a:solidFill>
                <a:srgbClr val="FFFFFF"/>
              </a:solidFill>
            </p:spPr>
          </p:sp>
        </p:grpSp>
        <p:grpSp>
          <p:nvGrpSpPr>
            <p:cNvPr name="Group 27" id="27"/>
            <p:cNvGrpSpPr/>
            <p:nvPr/>
          </p:nvGrpSpPr>
          <p:grpSpPr>
            <a:xfrm rot="0">
              <a:off x="498655" y="318925"/>
              <a:ext cx="217973" cy="213536"/>
              <a:chOff x="0" y="0"/>
              <a:chExt cx="6350000" cy="6350000"/>
            </a:xfrm>
          </p:grpSpPr>
          <p:sp>
            <p:nvSpPr>
              <p:cNvPr name="Freeform 28" id="28"/>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sp>
        </p:grpSp>
        <p:grpSp>
          <p:nvGrpSpPr>
            <p:cNvPr name="Group 29" id="29"/>
            <p:cNvGrpSpPr/>
            <p:nvPr/>
          </p:nvGrpSpPr>
          <p:grpSpPr>
            <a:xfrm rot="0">
              <a:off x="609597" y="323233"/>
              <a:ext cx="351721" cy="102459"/>
              <a:chOff x="0" y="0"/>
              <a:chExt cx="939249" cy="273611"/>
            </a:xfrm>
          </p:grpSpPr>
          <p:sp>
            <p:nvSpPr>
              <p:cNvPr name="Freeform 30" id="30"/>
              <p:cNvSpPr/>
              <p:nvPr/>
            </p:nvSpPr>
            <p:spPr>
              <a:xfrm flipH="false" flipV="false" rot="0">
                <a:off x="0" y="0"/>
                <a:ext cx="939249" cy="273611"/>
              </a:xfrm>
              <a:custGeom>
                <a:avLst/>
                <a:gdLst/>
                <a:ahLst/>
                <a:cxnLst/>
                <a:rect r="r" b="b" t="t" l="l"/>
                <a:pathLst>
                  <a:path h="273611" w="939249">
                    <a:moveTo>
                      <a:pt x="0" y="0"/>
                    </a:moveTo>
                    <a:lnTo>
                      <a:pt x="939249" y="0"/>
                    </a:lnTo>
                    <a:lnTo>
                      <a:pt x="939249" y="273611"/>
                    </a:lnTo>
                    <a:lnTo>
                      <a:pt x="0" y="273611"/>
                    </a:lnTo>
                    <a:close/>
                  </a:path>
                </a:pathLst>
              </a:custGeom>
              <a:solidFill>
                <a:srgbClr val="FFFFFF"/>
              </a:solidFill>
            </p:spPr>
          </p:sp>
        </p:grpSp>
        <p:grpSp>
          <p:nvGrpSpPr>
            <p:cNvPr name="Group 31" id="31"/>
            <p:cNvGrpSpPr/>
            <p:nvPr/>
          </p:nvGrpSpPr>
          <p:grpSpPr>
            <a:xfrm rot="0">
              <a:off x="816681" y="318925"/>
              <a:ext cx="217973" cy="213536"/>
              <a:chOff x="0" y="0"/>
              <a:chExt cx="6350000" cy="6350000"/>
            </a:xfrm>
          </p:grpSpPr>
          <p:sp>
            <p:nvSpPr>
              <p:cNvPr name="Freeform 32" id="32"/>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sp>
        </p:grpSp>
        <p:grpSp>
          <p:nvGrpSpPr>
            <p:cNvPr name="Group 33" id="33"/>
            <p:cNvGrpSpPr/>
            <p:nvPr/>
          </p:nvGrpSpPr>
          <p:grpSpPr>
            <a:xfrm rot="85072">
              <a:off x="366279" y="420599"/>
              <a:ext cx="63827" cy="41372"/>
              <a:chOff x="0" y="0"/>
              <a:chExt cx="422113" cy="273611"/>
            </a:xfrm>
          </p:grpSpPr>
          <p:sp>
            <p:nvSpPr>
              <p:cNvPr name="Freeform 34" id="34"/>
              <p:cNvSpPr/>
              <p:nvPr/>
            </p:nvSpPr>
            <p:spPr>
              <a:xfrm flipH="false" flipV="false" rot="0">
                <a:off x="0" y="0"/>
                <a:ext cx="422113" cy="273611"/>
              </a:xfrm>
              <a:custGeom>
                <a:avLst/>
                <a:gdLst/>
                <a:ahLst/>
                <a:cxnLst/>
                <a:rect r="r" b="b" t="t" l="l"/>
                <a:pathLst>
                  <a:path h="273611" w="422113">
                    <a:moveTo>
                      <a:pt x="0" y="0"/>
                    </a:moveTo>
                    <a:lnTo>
                      <a:pt x="422113" y="0"/>
                    </a:lnTo>
                    <a:lnTo>
                      <a:pt x="422113" y="273611"/>
                    </a:lnTo>
                    <a:lnTo>
                      <a:pt x="0" y="273611"/>
                    </a:lnTo>
                    <a:close/>
                  </a:path>
                </a:pathLst>
              </a:custGeom>
              <a:solidFill>
                <a:srgbClr val="FFFFFF"/>
              </a:solidFill>
            </p:spPr>
          </p:sp>
        </p:grpSp>
        <p:grpSp>
          <p:nvGrpSpPr>
            <p:cNvPr name="Group 35" id="35"/>
            <p:cNvGrpSpPr/>
            <p:nvPr/>
          </p:nvGrpSpPr>
          <p:grpSpPr>
            <a:xfrm rot="85072">
              <a:off x="1109872" y="420599"/>
              <a:ext cx="63827" cy="41372"/>
              <a:chOff x="0" y="0"/>
              <a:chExt cx="422113" cy="273611"/>
            </a:xfrm>
          </p:grpSpPr>
          <p:sp>
            <p:nvSpPr>
              <p:cNvPr name="Freeform 36" id="36"/>
              <p:cNvSpPr/>
              <p:nvPr/>
            </p:nvSpPr>
            <p:spPr>
              <a:xfrm flipH="false" flipV="false" rot="0">
                <a:off x="0" y="0"/>
                <a:ext cx="422113" cy="273611"/>
              </a:xfrm>
              <a:custGeom>
                <a:avLst/>
                <a:gdLst/>
                <a:ahLst/>
                <a:cxnLst/>
                <a:rect r="r" b="b" t="t" l="l"/>
                <a:pathLst>
                  <a:path h="273611" w="422113">
                    <a:moveTo>
                      <a:pt x="0" y="0"/>
                    </a:moveTo>
                    <a:lnTo>
                      <a:pt x="422113" y="0"/>
                    </a:lnTo>
                    <a:lnTo>
                      <a:pt x="422113" y="273611"/>
                    </a:lnTo>
                    <a:lnTo>
                      <a:pt x="0" y="273611"/>
                    </a:lnTo>
                    <a:close/>
                  </a:path>
                </a:pathLst>
              </a:custGeom>
              <a:solidFill>
                <a:srgbClr val="FFFFFF"/>
              </a:solidFill>
            </p:spPr>
          </p:sp>
        </p:grpSp>
        <p:grpSp>
          <p:nvGrpSpPr>
            <p:cNvPr name="Group 37" id="37"/>
            <p:cNvGrpSpPr/>
            <p:nvPr/>
          </p:nvGrpSpPr>
          <p:grpSpPr>
            <a:xfrm rot="85072">
              <a:off x="1044695" y="802368"/>
              <a:ext cx="128678" cy="68458"/>
              <a:chOff x="0" y="0"/>
              <a:chExt cx="850998" cy="452738"/>
            </a:xfrm>
          </p:grpSpPr>
          <p:sp>
            <p:nvSpPr>
              <p:cNvPr name="Freeform 38" id="38"/>
              <p:cNvSpPr/>
              <p:nvPr/>
            </p:nvSpPr>
            <p:spPr>
              <a:xfrm flipH="false" flipV="false" rot="0">
                <a:off x="0" y="0"/>
                <a:ext cx="850998" cy="452738"/>
              </a:xfrm>
              <a:custGeom>
                <a:avLst/>
                <a:gdLst/>
                <a:ahLst/>
                <a:cxnLst/>
                <a:rect r="r" b="b" t="t" l="l"/>
                <a:pathLst>
                  <a:path h="452738" w="850998">
                    <a:moveTo>
                      <a:pt x="0" y="0"/>
                    </a:moveTo>
                    <a:lnTo>
                      <a:pt x="850998" y="0"/>
                    </a:lnTo>
                    <a:lnTo>
                      <a:pt x="850998" y="452738"/>
                    </a:lnTo>
                    <a:lnTo>
                      <a:pt x="0" y="452738"/>
                    </a:lnTo>
                    <a:close/>
                  </a:path>
                </a:pathLst>
              </a:custGeom>
              <a:solidFill>
                <a:srgbClr val="FFFFFF"/>
              </a:solidFill>
            </p:spPr>
          </p:sp>
        </p:grpSp>
        <p:grpSp>
          <p:nvGrpSpPr>
            <p:cNvPr name="Group 39" id="39"/>
            <p:cNvGrpSpPr/>
            <p:nvPr/>
          </p:nvGrpSpPr>
          <p:grpSpPr>
            <a:xfrm rot="85072">
              <a:off x="362803" y="802368"/>
              <a:ext cx="128678" cy="68458"/>
              <a:chOff x="0" y="0"/>
              <a:chExt cx="850998" cy="452738"/>
            </a:xfrm>
          </p:grpSpPr>
          <p:sp>
            <p:nvSpPr>
              <p:cNvPr name="Freeform 40" id="40"/>
              <p:cNvSpPr/>
              <p:nvPr/>
            </p:nvSpPr>
            <p:spPr>
              <a:xfrm flipH="false" flipV="false" rot="0">
                <a:off x="0" y="0"/>
                <a:ext cx="850998" cy="452738"/>
              </a:xfrm>
              <a:custGeom>
                <a:avLst/>
                <a:gdLst/>
                <a:ahLst/>
                <a:cxnLst/>
                <a:rect r="r" b="b" t="t" l="l"/>
                <a:pathLst>
                  <a:path h="452738" w="850998">
                    <a:moveTo>
                      <a:pt x="0" y="0"/>
                    </a:moveTo>
                    <a:lnTo>
                      <a:pt x="850998" y="0"/>
                    </a:lnTo>
                    <a:lnTo>
                      <a:pt x="850998" y="452738"/>
                    </a:lnTo>
                    <a:lnTo>
                      <a:pt x="0" y="452738"/>
                    </a:lnTo>
                    <a:close/>
                  </a:path>
                </a:pathLst>
              </a:custGeom>
              <a:solidFill>
                <a:srgbClr val="FFFFFF"/>
              </a:solidFill>
            </p:spPr>
          </p:sp>
        </p:grpSp>
        <p:sp>
          <p:nvSpPr>
            <p:cNvPr name="Freeform 41" id="41"/>
            <p:cNvSpPr/>
            <p:nvPr/>
          </p:nvSpPr>
          <p:spPr>
            <a:xfrm flipH="false" flipV="false" rot="0">
              <a:off x="339098" y="309880"/>
              <a:ext cx="852446" cy="584991"/>
            </a:xfrm>
            <a:custGeom>
              <a:avLst/>
              <a:gdLst/>
              <a:ahLst/>
              <a:cxnLst/>
              <a:rect r="r" b="b" t="t" l="l"/>
              <a:pathLst>
                <a:path h="584991" w="852446">
                  <a:moveTo>
                    <a:pt x="0" y="0"/>
                  </a:moveTo>
                  <a:lnTo>
                    <a:pt x="852445" y="0"/>
                  </a:lnTo>
                  <a:lnTo>
                    <a:pt x="852445" y="584991"/>
                  </a:lnTo>
                  <a:lnTo>
                    <a:pt x="0" y="584991"/>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42" id="42"/>
            <p:cNvSpPr/>
            <p:nvPr/>
          </p:nvSpPr>
          <p:spPr>
            <a:xfrm flipH="false" flipV="true" rot="-1144864">
              <a:off x="120110" y="750168"/>
              <a:ext cx="178405" cy="128675"/>
            </a:xfrm>
            <a:custGeom>
              <a:avLst/>
              <a:gdLst/>
              <a:ahLst/>
              <a:cxnLst/>
              <a:rect r="r" b="b" t="t" l="l"/>
              <a:pathLst>
                <a:path h="128675" w="178405">
                  <a:moveTo>
                    <a:pt x="0" y="128675"/>
                  </a:moveTo>
                  <a:lnTo>
                    <a:pt x="178405" y="128675"/>
                  </a:lnTo>
                  <a:lnTo>
                    <a:pt x="178405" y="0"/>
                  </a:lnTo>
                  <a:lnTo>
                    <a:pt x="0" y="0"/>
                  </a:lnTo>
                  <a:lnTo>
                    <a:pt x="0" y="128675"/>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43" id="43"/>
            <p:cNvSpPr/>
            <p:nvPr/>
          </p:nvSpPr>
          <p:spPr>
            <a:xfrm flipH="false" flipV="false" rot="0">
              <a:off x="678688" y="370385"/>
              <a:ext cx="173265" cy="263020"/>
            </a:xfrm>
            <a:custGeom>
              <a:avLst/>
              <a:gdLst/>
              <a:ahLst/>
              <a:cxnLst/>
              <a:rect r="r" b="b" t="t" l="l"/>
              <a:pathLst>
                <a:path h="263020" w="173265">
                  <a:moveTo>
                    <a:pt x="0" y="0"/>
                  </a:moveTo>
                  <a:lnTo>
                    <a:pt x="173265" y="0"/>
                  </a:lnTo>
                  <a:lnTo>
                    <a:pt x="173265" y="263020"/>
                  </a:lnTo>
                  <a:lnTo>
                    <a:pt x="0" y="263020"/>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44" id="44"/>
            <p:cNvSpPr/>
            <p:nvPr/>
          </p:nvSpPr>
          <p:spPr>
            <a:xfrm flipH="false" flipV="false" rot="0">
              <a:off x="687250" y="394437"/>
              <a:ext cx="146021" cy="221663"/>
            </a:xfrm>
            <a:custGeom>
              <a:avLst/>
              <a:gdLst/>
              <a:ahLst/>
              <a:cxnLst/>
              <a:rect r="r" b="b" t="t" l="l"/>
              <a:pathLst>
                <a:path h="221663" w="146021">
                  <a:moveTo>
                    <a:pt x="0" y="0"/>
                  </a:moveTo>
                  <a:lnTo>
                    <a:pt x="146021" y="0"/>
                  </a:lnTo>
                  <a:lnTo>
                    <a:pt x="146021" y="221663"/>
                  </a:lnTo>
                  <a:lnTo>
                    <a:pt x="0" y="221663"/>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
          <p:nvSpPr>
            <p:cNvPr name="TextBox 45" id="45"/>
            <p:cNvSpPr txBox="true"/>
            <p:nvPr/>
          </p:nvSpPr>
          <p:spPr>
            <a:xfrm rot="0">
              <a:off x="194237" y="935935"/>
              <a:ext cx="1138585" cy="175373"/>
            </a:xfrm>
            <a:prstGeom prst="rect">
              <a:avLst/>
            </a:prstGeom>
          </p:spPr>
          <p:txBody>
            <a:bodyPr anchor="t" rtlCol="false" tIns="0" lIns="0" bIns="0" rIns="0">
              <a:spAutoFit/>
            </a:bodyPr>
            <a:lstStyle/>
            <a:p>
              <a:pPr algn="ctr">
                <a:lnSpc>
                  <a:spcPts val="1068"/>
                </a:lnSpc>
              </a:pPr>
              <a:r>
                <a:rPr lang="en-US" sz="929">
                  <a:solidFill>
                    <a:srgbClr val="E0475A"/>
                  </a:solidFill>
                  <a:latin typeface="Libre Baskerville"/>
                </a:rPr>
                <a:t>TR DRA</a:t>
              </a:r>
            </a:p>
          </p:txBody>
        </p:sp>
      </p:grpSp>
      <p:grpSp>
        <p:nvGrpSpPr>
          <p:cNvPr name="Group 46" id="46"/>
          <p:cNvGrpSpPr/>
          <p:nvPr/>
        </p:nvGrpSpPr>
        <p:grpSpPr>
          <a:xfrm rot="0">
            <a:off x="3536078" y="3915584"/>
            <a:ext cx="3327293" cy="2198868"/>
            <a:chOff x="0" y="0"/>
            <a:chExt cx="4436391" cy="2931824"/>
          </a:xfrm>
        </p:grpSpPr>
        <p:sp>
          <p:nvSpPr>
            <p:cNvPr name="Freeform 47" id="47"/>
            <p:cNvSpPr/>
            <p:nvPr/>
          </p:nvSpPr>
          <p:spPr>
            <a:xfrm flipH="false" flipV="false" rot="0">
              <a:off x="575934" y="2196847"/>
              <a:ext cx="195034" cy="30474"/>
            </a:xfrm>
            <a:custGeom>
              <a:avLst/>
              <a:gdLst/>
              <a:ahLst/>
              <a:cxnLst/>
              <a:rect r="r" b="b" t="t" l="l"/>
              <a:pathLst>
                <a:path h="30474" w="195034">
                  <a:moveTo>
                    <a:pt x="0" y="0"/>
                  </a:moveTo>
                  <a:lnTo>
                    <a:pt x="195034" y="0"/>
                  </a:lnTo>
                  <a:lnTo>
                    <a:pt x="195034" y="30474"/>
                  </a:lnTo>
                  <a:lnTo>
                    <a:pt x="0" y="3047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48" id="48"/>
            <p:cNvSpPr/>
            <p:nvPr/>
          </p:nvSpPr>
          <p:spPr>
            <a:xfrm flipH="false" flipV="false" rot="0">
              <a:off x="1650744" y="2159072"/>
              <a:ext cx="203464" cy="31791"/>
            </a:xfrm>
            <a:custGeom>
              <a:avLst/>
              <a:gdLst/>
              <a:ahLst/>
              <a:cxnLst/>
              <a:rect r="r" b="b" t="t" l="l"/>
              <a:pathLst>
                <a:path h="31791" w="203464">
                  <a:moveTo>
                    <a:pt x="0" y="0"/>
                  </a:moveTo>
                  <a:lnTo>
                    <a:pt x="203464" y="0"/>
                  </a:lnTo>
                  <a:lnTo>
                    <a:pt x="203464" y="31792"/>
                  </a:lnTo>
                  <a:lnTo>
                    <a:pt x="0" y="3179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nvGrpSpPr>
            <p:cNvPr name="Group 49" id="49"/>
            <p:cNvGrpSpPr/>
            <p:nvPr/>
          </p:nvGrpSpPr>
          <p:grpSpPr>
            <a:xfrm rot="2070209">
              <a:off x="45547" y="1311554"/>
              <a:ext cx="476269" cy="308715"/>
              <a:chOff x="0" y="0"/>
              <a:chExt cx="422113" cy="273611"/>
            </a:xfrm>
          </p:grpSpPr>
          <p:sp>
            <p:nvSpPr>
              <p:cNvPr name="Freeform 50" id="50"/>
              <p:cNvSpPr/>
              <p:nvPr/>
            </p:nvSpPr>
            <p:spPr>
              <a:xfrm flipH="false" flipV="false" rot="0">
                <a:off x="0" y="0"/>
                <a:ext cx="422113" cy="273611"/>
              </a:xfrm>
              <a:custGeom>
                <a:avLst/>
                <a:gdLst/>
                <a:ahLst/>
                <a:cxnLst/>
                <a:rect r="r" b="b" t="t" l="l"/>
                <a:pathLst>
                  <a:path h="273611" w="422113">
                    <a:moveTo>
                      <a:pt x="0" y="0"/>
                    </a:moveTo>
                    <a:lnTo>
                      <a:pt x="422113" y="0"/>
                    </a:lnTo>
                    <a:lnTo>
                      <a:pt x="422113" y="273611"/>
                    </a:lnTo>
                    <a:lnTo>
                      <a:pt x="0" y="273611"/>
                    </a:lnTo>
                    <a:close/>
                  </a:path>
                </a:pathLst>
              </a:custGeom>
              <a:solidFill>
                <a:srgbClr val="FFFFFF"/>
              </a:solidFill>
            </p:spPr>
          </p:sp>
        </p:grpSp>
        <p:grpSp>
          <p:nvGrpSpPr>
            <p:cNvPr name="Group 51" id="51"/>
            <p:cNvGrpSpPr/>
            <p:nvPr/>
          </p:nvGrpSpPr>
          <p:grpSpPr>
            <a:xfrm rot="-5400000">
              <a:off x="1648313" y="-109895"/>
              <a:ext cx="1198574" cy="1941071"/>
              <a:chOff x="0" y="0"/>
              <a:chExt cx="638643" cy="1034272"/>
            </a:xfrm>
          </p:grpSpPr>
          <p:sp>
            <p:nvSpPr>
              <p:cNvPr name="Freeform 52" id="52"/>
              <p:cNvSpPr/>
              <p:nvPr/>
            </p:nvSpPr>
            <p:spPr>
              <a:xfrm flipH="false" flipV="false" rot="0">
                <a:off x="0" y="0"/>
                <a:ext cx="638643" cy="1034272"/>
              </a:xfrm>
              <a:custGeom>
                <a:avLst/>
                <a:gdLst/>
                <a:ahLst/>
                <a:cxnLst/>
                <a:rect r="r" b="b" t="t" l="l"/>
                <a:pathLst>
                  <a:path h="1034272" w="638643">
                    <a:moveTo>
                      <a:pt x="0" y="0"/>
                    </a:moveTo>
                    <a:lnTo>
                      <a:pt x="638643" y="0"/>
                    </a:lnTo>
                    <a:lnTo>
                      <a:pt x="638643" y="1034272"/>
                    </a:lnTo>
                    <a:lnTo>
                      <a:pt x="0" y="1034272"/>
                    </a:lnTo>
                    <a:close/>
                  </a:path>
                </a:pathLst>
              </a:custGeom>
              <a:solidFill>
                <a:srgbClr val="FFFFFF"/>
              </a:solidFill>
            </p:spPr>
          </p:sp>
        </p:grpSp>
        <p:grpSp>
          <p:nvGrpSpPr>
            <p:cNvPr name="Group 53" id="53"/>
            <p:cNvGrpSpPr/>
            <p:nvPr/>
          </p:nvGrpSpPr>
          <p:grpSpPr>
            <a:xfrm rot="2070209">
              <a:off x="558314" y="890141"/>
              <a:ext cx="1011897" cy="513499"/>
              <a:chOff x="0" y="0"/>
              <a:chExt cx="539175" cy="273611"/>
            </a:xfrm>
          </p:grpSpPr>
          <p:sp>
            <p:nvSpPr>
              <p:cNvPr name="Freeform 54" id="54"/>
              <p:cNvSpPr/>
              <p:nvPr/>
            </p:nvSpPr>
            <p:spPr>
              <a:xfrm flipH="false" flipV="false" rot="0">
                <a:off x="0" y="0"/>
                <a:ext cx="539175" cy="273611"/>
              </a:xfrm>
              <a:custGeom>
                <a:avLst/>
                <a:gdLst/>
                <a:ahLst/>
                <a:cxnLst/>
                <a:rect r="r" b="b" t="t" l="l"/>
                <a:pathLst>
                  <a:path h="273611" w="539175">
                    <a:moveTo>
                      <a:pt x="0" y="0"/>
                    </a:moveTo>
                    <a:lnTo>
                      <a:pt x="539175" y="0"/>
                    </a:lnTo>
                    <a:lnTo>
                      <a:pt x="539175" y="273611"/>
                    </a:lnTo>
                    <a:lnTo>
                      <a:pt x="0" y="273611"/>
                    </a:lnTo>
                    <a:close/>
                  </a:path>
                </a:pathLst>
              </a:custGeom>
              <a:solidFill>
                <a:srgbClr val="FFFFFF"/>
              </a:solidFill>
            </p:spPr>
          </p:sp>
        </p:grpSp>
        <p:grpSp>
          <p:nvGrpSpPr>
            <p:cNvPr name="Group 55" id="55"/>
            <p:cNvGrpSpPr/>
            <p:nvPr/>
          </p:nvGrpSpPr>
          <p:grpSpPr>
            <a:xfrm rot="2070209">
              <a:off x="832356" y="440563"/>
              <a:ext cx="792200" cy="513499"/>
              <a:chOff x="0" y="0"/>
              <a:chExt cx="422113" cy="273611"/>
            </a:xfrm>
          </p:grpSpPr>
          <p:sp>
            <p:nvSpPr>
              <p:cNvPr name="Freeform 56" id="56"/>
              <p:cNvSpPr/>
              <p:nvPr/>
            </p:nvSpPr>
            <p:spPr>
              <a:xfrm flipH="false" flipV="false" rot="0">
                <a:off x="0" y="0"/>
                <a:ext cx="422113" cy="273611"/>
              </a:xfrm>
              <a:custGeom>
                <a:avLst/>
                <a:gdLst/>
                <a:ahLst/>
                <a:cxnLst/>
                <a:rect r="r" b="b" t="t" l="l"/>
                <a:pathLst>
                  <a:path h="273611" w="422113">
                    <a:moveTo>
                      <a:pt x="0" y="0"/>
                    </a:moveTo>
                    <a:lnTo>
                      <a:pt x="422113" y="0"/>
                    </a:lnTo>
                    <a:lnTo>
                      <a:pt x="422113" y="273611"/>
                    </a:lnTo>
                    <a:lnTo>
                      <a:pt x="0" y="273611"/>
                    </a:lnTo>
                    <a:close/>
                  </a:path>
                </a:pathLst>
              </a:custGeom>
              <a:solidFill>
                <a:srgbClr val="FFFFFF"/>
              </a:solidFill>
            </p:spPr>
          </p:sp>
        </p:grpSp>
        <p:grpSp>
          <p:nvGrpSpPr>
            <p:cNvPr name="Group 57" id="57"/>
            <p:cNvGrpSpPr/>
            <p:nvPr/>
          </p:nvGrpSpPr>
          <p:grpSpPr>
            <a:xfrm rot="0">
              <a:off x="899387" y="14480"/>
              <a:ext cx="1092422" cy="1070186"/>
              <a:chOff x="0" y="0"/>
              <a:chExt cx="6350000" cy="6350000"/>
            </a:xfrm>
          </p:grpSpPr>
          <p:sp>
            <p:nvSpPr>
              <p:cNvPr name="Freeform 58" id="58"/>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sp>
        </p:grpSp>
        <p:grpSp>
          <p:nvGrpSpPr>
            <p:cNvPr name="Group 59" id="59"/>
            <p:cNvGrpSpPr/>
            <p:nvPr/>
          </p:nvGrpSpPr>
          <p:grpSpPr>
            <a:xfrm rot="0">
              <a:off x="1455400" y="36074"/>
              <a:ext cx="1762736" cy="513499"/>
              <a:chOff x="0" y="0"/>
              <a:chExt cx="939249" cy="273611"/>
            </a:xfrm>
          </p:grpSpPr>
          <p:sp>
            <p:nvSpPr>
              <p:cNvPr name="Freeform 60" id="60"/>
              <p:cNvSpPr/>
              <p:nvPr/>
            </p:nvSpPr>
            <p:spPr>
              <a:xfrm flipH="false" flipV="false" rot="0">
                <a:off x="0" y="0"/>
                <a:ext cx="939249" cy="273611"/>
              </a:xfrm>
              <a:custGeom>
                <a:avLst/>
                <a:gdLst/>
                <a:ahLst/>
                <a:cxnLst/>
                <a:rect r="r" b="b" t="t" l="l"/>
                <a:pathLst>
                  <a:path h="273611" w="939249">
                    <a:moveTo>
                      <a:pt x="0" y="0"/>
                    </a:moveTo>
                    <a:lnTo>
                      <a:pt x="939249" y="0"/>
                    </a:lnTo>
                    <a:lnTo>
                      <a:pt x="939249" y="273611"/>
                    </a:lnTo>
                    <a:lnTo>
                      <a:pt x="0" y="273611"/>
                    </a:lnTo>
                    <a:close/>
                  </a:path>
                </a:pathLst>
              </a:custGeom>
              <a:solidFill>
                <a:srgbClr val="FFFFFF"/>
              </a:solidFill>
            </p:spPr>
          </p:sp>
        </p:grpSp>
        <p:grpSp>
          <p:nvGrpSpPr>
            <p:cNvPr name="Group 61" id="61"/>
            <p:cNvGrpSpPr/>
            <p:nvPr/>
          </p:nvGrpSpPr>
          <p:grpSpPr>
            <a:xfrm rot="0">
              <a:off x="2493253" y="14480"/>
              <a:ext cx="1092422" cy="1070186"/>
              <a:chOff x="0" y="0"/>
              <a:chExt cx="6350000" cy="6350000"/>
            </a:xfrm>
          </p:grpSpPr>
          <p:sp>
            <p:nvSpPr>
              <p:cNvPr name="Freeform 62" id="62"/>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sp>
        </p:grpSp>
        <p:grpSp>
          <p:nvGrpSpPr>
            <p:cNvPr name="Group 63" id="63"/>
            <p:cNvGrpSpPr/>
            <p:nvPr/>
          </p:nvGrpSpPr>
          <p:grpSpPr>
            <a:xfrm rot="85072">
              <a:off x="12968" y="962696"/>
              <a:ext cx="192314" cy="124657"/>
              <a:chOff x="0" y="0"/>
              <a:chExt cx="422113" cy="273611"/>
            </a:xfrm>
          </p:grpSpPr>
          <p:sp>
            <p:nvSpPr>
              <p:cNvPr name="Freeform 64" id="64"/>
              <p:cNvSpPr/>
              <p:nvPr/>
            </p:nvSpPr>
            <p:spPr>
              <a:xfrm flipH="false" flipV="false" rot="0">
                <a:off x="0" y="0"/>
                <a:ext cx="422113" cy="273611"/>
              </a:xfrm>
              <a:custGeom>
                <a:avLst/>
                <a:gdLst/>
                <a:ahLst/>
                <a:cxnLst/>
                <a:rect r="r" b="b" t="t" l="l"/>
                <a:pathLst>
                  <a:path h="273611" w="422113">
                    <a:moveTo>
                      <a:pt x="0" y="0"/>
                    </a:moveTo>
                    <a:lnTo>
                      <a:pt x="422113" y="0"/>
                    </a:lnTo>
                    <a:lnTo>
                      <a:pt x="422113" y="273611"/>
                    </a:lnTo>
                    <a:lnTo>
                      <a:pt x="0" y="273611"/>
                    </a:lnTo>
                    <a:close/>
                  </a:path>
                </a:pathLst>
              </a:custGeom>
              <a:solidFill>
                <a:srgbClr val="FFFFFF"/>
              </a:solidFill>
            </p:spPr>
          </p:sp>
        </p:grpSp>
        <p:grpSp>
          <p:nvGrpSpPr>
            <p:cNvPr name="Group 65" id="65"/>
            <p:cNvGrpSpPr/>
            <p:nvPr/>
          </p:nvGrpSpPr>
          <p:grpSpPr>
            <a:xfrm rot="85072">
              <a:off x="2493" y="2112984"/>
              <a:ext cx="387714" cy="206267"/>
              <a:chOff x="0" y="0"/>
              <a:chExt cx="850998" cy="452738"/>
            </a:xfrm>
          </p:grpSpPr>
          <p:sp>
            <p:nvSpPr>
              <p:cNvPr name="Freeform 66" id="66"/>
              <p:cNvSpPr/>
              <p:nvPr/>
            </p:nvSpPr>
            <p:spPr>
              <a:xfrm flipH="false" flipV="false" rot="0">
                <a:off x="0" y="0"/>
                <a:ext cx="850998" cy="452738"/>
              </a:xfrm>
              <a:custGeom>
                <a:avLst/>
                <a:gdLst/>
                <a:ahLst/>
                <a:cxnLst/>
                <a:rect r="r" b="b" t="t" l="l"/>
                <a:pathLst>
                  <a:path h="452738" w="850998">
                    <a:moveTo>
                      <a:pt x="0" y="0"/>
                    </a:moveTo>
                    <a:lnTo>
                      <a:pt x="850998" y="0"/>
                    </a:lnTo>
                    <a:lnTo>
                      <a:pt x="850998" y="452738"/>
                    </a:lnTo>
                    <a:lnTo>
                      <a:pt x="0" y="452738"/>
                    </a:lnTo>
                    <a:close/>
                  </a:path>
                </a:pathLst>
              </a:custGeom>
              <a:solidFill>
                <a:srgbClr val="FFFFFF"/>
              </a:solidFill>
            </p:spPr>
          </p:sp>
        </p:grpSp>
        <p:sp>
          <p:nvSpPr>
            <p:cNvPr name="Freeform 67" id="67"/>
            <p:cNvSpPr/>
            <p:nvPr/>
          </p:nvSpPr>
          <p:spPr>
            <a:xfrm flipH="false" flipV="false" rot="0">
              <a:off x="164153" y="0"/>
              <a:ext cx="4272238" cy="2931824"/>
            </a:xfrm>
            <a:custGeom>
              <a:avLst/>
              <a:gdLst/>
              <a:ahLst/>
              <a:cxnLst/>
              <a:rect r="r" b="b" t="t" l="l"/>
              <a:pathLst>
                <a:path h="2931824" w="4272238">
                  <a:moveTo>
                    <a:pt x="0" y="0"/>
                  </a:moveTo>
                  <a:lnTo>
                    <a:pt x="4272238" y="0"/>
                  </a:lnTo>
                  <a:lnTo>
                    <a:pt x="4272238" y="2931824"/>
                  </a:lnTo>
                  <a:lnTo>
                    <a:pt x="0" y="2931824"/>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68" id="68"/>
            <p:cNvSpPr/>
            <p:nvPr/>
          </p:nvSpPr>
          <p:spPr>
            <a:xfrm flipH="false" flipV="false" rot="0">
              <a:off x="1801666" y="272386"/>
              <a:ext cx="868357" cy="1318189"/>
            </a:xfrm>
            <a:custGeom>
              <a:avLst/>
              <a:gdLst/>
              <a:ahLst/>
              <a:cxnLst/>
              <a:rect r="r" b="b" t="t" l="l"/>
              <a:pathLst>
                <a:path h="1318189" w="868357">
                  <a:moveTo>
                    <a:pt x="0" y="0"/>
                  </a:moveTo>
                  <a:lnTo>
                    <a:pt x="868357" y="0"/>
                  </a:lnTo>
                  <a:lnTo>
                    <a:pt x="868357" y="1318189"/>
                  </a:lnTo>
                  <a:lnTo>
                    <a:pt x="0" y="1318189"/>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69" id="69"/>
            <p:cNvSpPr/>
            <p:nvPr/>
          </p:nvSpPr>
          <p:spPr>
            <a:xfrm flipH="false" flipV="false" rot="0">
              <a:off x="1844577" y="392926"/>
              <a:ext cx="731819" cy="1110920"/>
            </a:xfrm>
            <a:custGeom>
              <a:avLst/>
              <a:gdLst/>
              <a:ahLst/>
              <a:cxnLst/>
              <a:rect r="r" b="b" t="t" l="l"/>
              <a:pathLst>
                <a:path h="1110920" w="731819">
                  <a:moveTo>
                    <a:pt x="0" y="0"/>
                  </a:moveTo>
                  <a:lnTo>
                    <a:pt x="731819" y="0"/>
                  </a:lnTo>
                  <a:lnTo>
                    <a:pt x="731819" y="1110920"/>
                  </a:lnTo>
                  <a:lnTo>
                    <a:pt x="0" y="1110920"/>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grpSp>
      <p:sp>
        <p:nvSpPr>
          <p:cNvPr name="AutoShape 70" id="70"/>
          <p:cNvSpPr/>
          <p:nvPr/>
        </p:nvSpPr>
        <p:spPr>
          <a:xfrm rot="2983086">
            <a:off x="2511625" y="4394592"/>
            <a:ext cx="1103662" cy="0"/>
          </a:xfrm>
          <a:prstGeom prst="line">
            <a:avLst/>
          </a:prstGeom>
          <a:ln cap="flat" w="47625">
            <a:solidFill>
              <a:srgbClr val="000000"/>
            </a:solidFill>
            <a:prstDash val="solid"/>
            <a:headEnd type="none" len="sm" w="sm"/>
            <a:tailEnd type="arrow" len="sm" w="med"/>
          </a:ln>
        </p:spPr>
      </p:sp>
      <p:sp>
        <p:nvSpPr>
          <p:cNvPr name="AutoShape 71" id="71"/>
          <p:cNvSpPr/>
          <p:nvPr/>
        </p:nvSpPr>
        <p:spPr>
          <a:xfrm rot="-2638649">
            <a:off x="2544003" y="5362823"/>
            <a:ext cx="1021008" cy="0"/>
          </a:xfrm>
          <a:prstGeom prst="line">
            <a:avLst/>
          </a:prstGeom>
          <a:ln cap="flat" w="47625">
            <a:solidFill>
              <a:srgbClr val="000000"/>
            </a:solidFill>
            <a:prstDash val="solid"/>
            <a:headEnd type="none" len="sm" w="sm"/>
            <a:tailEnd type="arrow" len="sm" w="med"/>
          </a:ln>
        </p:spPr>
      </p:sp>
      <p:sp>
        <p:nvSpPr>
          <p:cNvPr name="AutoShape 72" id="72"/>
          <p:cNvSpPr/>
          <p:nvPr/>
        </p:nvSpPr>
        <p:spPr>
          <a:xfrm rot="-5400000">
            <a:off x="4715452" y="6556692"/>
            <a:ext cx="1177226" cy="0"/>
          </a:xfrm>
          <a:prstGeom prst="line">
            <a:avLst/>
          </a:prstGeom>
          <a:ln cap="flat" w="47625">
            <a:solidFill>
              <a:srgbClr val="000000"/>
            </a:solidFill>
            <a:prstDash val="solid"/>
            <a:headEnd type="none" len="sm" w="sm"/>
            <a:tailEnd type="arrow" len="sm" w="med"/>
          </a:ln>
        </p:spPr>
      </p:sp>
      <p:sp>
        <p:nvSpPr>
          <p:cNvPr name="Freeform 73" id="73"/>
          <p:cNvSpPr/>
          <p:nvPr/>
        </p:nvSpPr>
        <p:spPr>
          <a:xfrm flipH="false" flipV="false" rot="0">
            <a:off x="4834742" y="6296205"/>
            <a:ext cx="986270" cy="744185"/>
          </a:xfrm>
          <a:custGeom>
            <a:avLst/>
            <a:gdLst/>
            <a:ahLst/>
            <a:cxnLst/>
            <a:rect r="r" b="b" t="t" l="l"/>
            <a:pathLst>
              <a:path h="744185" w="986270">
                <a:moveTo>
                  <a:pt x="0" y="0"/>
                </a:moveTo>
                <a:lnTo>
                  <a:pt x="986270" y="0"/>
                </a:lnTo>
                <a:lnTo>
                  <a:pt x="986270" y="744186"/>
                </a:lnTo>
                <a:lnTo>
                  <a:pt x="0" y="744186"/>
                </a:lnTo>
                <a:lnTo>
                  <a:pt x="0" y="0"/>
                </a:lnTo>
                <a:close/>
              </a:path>
            </a:pathLst>
          </a:custGeom>
          <a:blipFill>
            <a:blip r:embed="rId22">
              <a:extLst>
                <a:ext uri="{96DAC541-7B7A-43D3-8B79-37D633B846F1}">
                  <asvg:svgBlip xmlns:asvg="http://schemas.microsoft.com/office/drawing/2016/SVG/main" r:embed="rId23"/>
                </a:ext>
              </a:extLst>
            </a:blip>
            <a:stretch>
              <a:fillRect l="0" t="0" r="0" b="0"/>
            </a:stretch>
          </a:blipFill>
        </p:spPr>
      </p:sp>
      <p:sp>
        <p:nvSpPr>
          <p:cNvPr name="TextBox 74" id="74"/>
          <p:cNvSpPr txBox="true"/>
          <p:nvPr/>
        </p:nvSpPr>
        <p:spPr>
          <a:xfrm rot="0">
            <a:off x="731520" y="1428449"/>
            <a:ext cx="8070939" cy="1047750"/>
          </a:xfrm>
          <a:prstGeom prst="rect">
            <a:avLst/>
          </a:prstGeom>
        </p:spPr>
        <p:txBody>
          <a:bodyPr anchor="t" rtlCol="false" tIns="0" lIns="0" bIns="0" rIns="0">
            <a:spAutoFit/>
          </a:bodyPr>
          <a:lstStyle/>
          <a:p>
            <a:pPr>
              <a:lnSpc>
                <a:spcPts val="1680"/>
              </a:lnSpc>
            </a:pPr>
            <a:r>
              <a:rPr lang="en-US" sz="1400" spc="100">
                <a:solidFill>
                  <a:srgbClr val="000000"/>
                </a:solidFill>
                <a:latin typeface="Open Sauce Light"/>
              </a:rPr>
              <a:t>As responders approach an electric vehicle, remember: </a:t>
            </a:r>
          </a:p>
          <a:p>
            <a:pPr marL="302262" indent="-151131" lvl="1">
              <a:lnSpc>
                <a:spcPts val="1680"/>
              </a:lnSpc>
              <a:buFont typeface="Arial"/>
              <a:buChar char="•"/>
            </a:pPr>
            <a:r>
              <a:rPr lang="en-US" sz="1400" spc="100">
                <a:solidFill>
                  <a:srgbClr val="000000"/>
                </a:solidFill>
                <a:latin typeface="Open Sauce Light"/>
              </a:rPr>
              <a:t>There may be n</a:t>
            </a:r>
            <a:r>
              <a:rPr lang="en-US" sz="1400" spc="100">
                <a:solidFill>
                  <a:srgbClr val="000000"/>
                </a:solidFill>
                <a:latin typeface="Open Sauce Light"/>
              </a:rPr>
              <a:t>o engine noise</a:t>
            </a:r>
          </a:p>
          <a:p>
            <a:pPr marL="302262" indent="-151131" lvl="1">
              <a:lnSpc>
                <a:spcPts val="1680"/>
              </a:lnSpc>
              <a:spcBef>
                <a:spcPct val="0"/>
              </a:spcBef>
              <a:buFont typeface="Arial"/>
              <a:buChar char="•"/>
            </a:pPr>
            <a:r>
              <a:rPr lang="en-US" sz="1400" spc="100">
                <a:solidFill>
                  <a:srgbClr val="000000"/>
                </a:solidFill>
                <a:latin typeface="Open Sauce Light"/>
              </a:rPr>
              <a:t>EV may move silently &amp; rapidly</a:t>
            </a:r>
          </a:p>
          <a:p>
            <a:pPr marL="302262" indent="-151131" lvl="1">
              <a:lnSpc>
                <a:spcPts val="1680"/>
              </a:lnSpc>
              <a:spcBef>
                <a:spcPct val="0"/>
              </a:spcBef>
              <a:buFont typeface="Arial"/>
              <a:buChar char="•"/>
            </a:pPr>
            <a:r>
              <a:rPr lang="en-US" sz="1400" spc="100">
                <a:solidFill>
                  <a:srgbClr val="000000"/>
                </a:solidFill>
                <a:latin typeface="Open Sauce Light"/>
              </a:rPr>
              <a:t>Consider approaching from a 30% angle (similiar to a BLEVE approach) to avoid responder injury from suddenly moving vehicle </a:t>
            </a:r>
          </a:p>
        </p:txBody>
      </p:sp>
      <p:sp>
        <p:nvSpPr>
          <p:cNvPr name="AutoShape 75" id="75"/>
          <p:cNvSpPr/>
          <p:nvPr/>
        </p:nvSpPr>
        <p:spPr>
          <a:xfrm rot="5399999">
            <a:off x="4739264" y="3266528"/>
            <a:ext cx="1177226" cy="0"/>
          </a:xfrm>
          <a:prstGeom prst="line">
            <a:avLst/>
          </a:prstGeom>
          <a:ln cap="flat" w="47625">
            <a:solidFill>
              <a:srgbClr val="000000"/>
            </a:solidFill>
            <a:prstDash val="solid"/>
            <a:headEnd type="none" len="sm" w="sm"/>
            <a:tailEnd type="arrow" len="sm" w="med"/>
          </a:ln>
        </p:spPr>
      </p:sp>
      <p:sp>
        <p:nvSpPr>
          <p:cNvPr name="Freeform 76" id="76"/>
          <p:cNvSpPr/>
          <p:nvPr/>
        </p:nvSpPr>
        <p:spPr>
          <a:xfrm flipH="false" flipV="false" rot="-10800000">
            <a:off x="4810930" y="2830454"/>
            <a:ext cx="986270" cy="744185"/>
          </a:xfrm>
          <a:custGeom>
            <a:avLst/>
            <a:gdLst/>
            <a:ahLst/>
            <a:cxnLst/>
            <a:rect r="r" b="b" t="t" l="l"/>
            <a:pathLst>
              <a:path h="744185" w="986270">
                <a:moveTo>
                  <a:pt x="0" y="0"/>
                </a:moveTo>
                <a:lnTo>
                  <a:pt x="986270" y="0"/>
                </a:lnTo>
                <a:lnTo>
                  <a:pt x="986270" y="744185"/>
                </a:lnTo>
                <a:lnTo>
                  <a:pt x="0" y="744185"/>
                </a:lnTo>
                <a:lnTo>
                  <a:pt x="0" y="0"/>
                </a:lnTo>
                <a:close/>
              </a:path>
            </a:pathLst>
          </a:custGeom>
          <a:blipFill>
            <a:blip r:embed="rId22">
              <a:extLst>
                <a:ext uri="{96DAC541-7B7A-43D3-8B79-37D633B846F1}">
                  <asvg:svgBlip xmlns:asvg="http://schemas.microsoft.com/office/drawing/2016/SVG/main" r:embed="rId23"/>
                </a:ext>
              </a:extLst>
            </a:blip>
            <a:stretch>
              <a:fillRect l="0" t="0" r="0" b="0"/>
            </a:stretch>
          </a:blipFill>
        </p:spPr>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731520" y="800735"/>
            <a:ext cx="9022080" cy="537210"/>
          </a:xfrm>
          <a:prstGeom prst="rect">
            <a:avLst/>
          </a:prstGeom>
        </p:spPr>
        <p:txBody>
          <a:bodyPr anchor="t" rtlCol="false" tIns="0" lIns="0" bIns="0" rIns="0">
            <a:spAutoFit/>
          </a:bodyPr>
          <a:lstStyle/>
          <a:p>
            <a:pPr algn="l">
              <a:lnSpc>
                <a:spcPts val="4140"/>
              </a:lnSpc>
            </a:pPr>
            <a:r>
              <a:rPr lang="en-US" sz="3600">
                <a:solidFill>
                  <a:srgbClr val="E0475A"/>
                </a:solidFill>
                <a:latin typeface="Libre Baskerville"/>
              </a:rPr>
              <a:t>Exposures</a:t>
            </a:r>
          </a:p>
        </p:txBody>
      </p:sp>
      <p:sp>
        <p:nvSpPr>
          <p:cNvPr name="AutoShape 3" id="3"/>
          <p:cNvSpPr/>
          <p:nvPr/>
        </p:nvSpPr>
        <p:spPr>
          <a:xfrm rot="0">
            <a:off x="-214365" y="-30618"/>
            <a:ext cx="536991" cy="7477966"/>
          </a:xfrm>
          <a:prstGeom prst="rect">
            <a:avLst/>
          </a:prstGeom>
          <a:solidFill>
            <a:srgbClr val="E0475A"/>
          </a:solidFill>
        </p:spPr>
      </p:sp>
      <p:sp>
        <p:nvSpPr>
          <p:cNvPr name="TextBox 4" id="4"/>
          <p:cNvSpPr txBox="true"/>
          <p:nvPr/>
        </p:nvSpPr>
        <p:spPr>
          <a:xfrm rot="0">
            <a:off x="731520" y="1518025"/>
            <a:ext cx="7978527" cy="1466850"/>
          </a:xfrm>
          <a:prstGeom prst="rect">
            <a:avLst/>
          </a:prstGeom>
        </p:spPr>
        <p:txBody>
          <a:bodyPr anchor="t" rtlCol="false" tIns="0" lIns="0" bIns="0" rIns="0">
            <a:spAutoFit/>
          </a:bodyPr>
          <a:lstStyle/>
          <a:p>
            <a:pPr>
              <a:lnSpc>
                <a:spcPts val="1680"/>
              </a:lnSpc>
            </a:pPr>
            <a:r>
              <a:rPr lang="en-US" sz="1400" spc="100">
                <a:solidFill>
                  <a:srgbClr val="000000"/>
                </a:solidFill>
                <a:latin typeface="Open Sauce Light"/>
              </a:rPr>
              <a:t>Rescuers should look for: </a:t>
            </a:r>
          </a:p>
          <a:p>
            <a:pPr marL="302262" indent="-151131" lvl="1">
              <a:lnSpc>
                <a:spcPts val="1680"/>
              </a:lnSpc>
              <a:buFont typeface="Arial"/>
              <a:buChar char="•"/>
            </a:pPr>
            <a:r>
              <a:rPr lang="en-US" sz="1400" spc="100">
                <a:solidFill>
                  <a:srgbClr val="000000"/>
                </a:solidFill>
                <a:latin typeface="Open Sauce Light"/>
              </a:rPr>
              <a:t>ORANGE HV cables – EVs run at 400V &amp; above</a:t>
            </a:r>
          </a:p>
          <a:p>
            <a:pPr marL="302262" indent="-151131" lvl="1">
              <a:lnSpc>
                <a:spcPts val="1680"/>
              </a:lnSpc>
              <a:spcBef>
                <a:spcPct val="0"/>
              </a:spcBef>
              <a:buFont typeface="Arial"/>
              <a:buChar char="•"/>
            </a:pPr>
            <a:r>
              <a:rPr lang="en-US" sz="1400" spc="100">
                <a:solidFill>
                  <a:srgbClr val="000000"/>
                </a:solidFill>
                <a:latin typeface="Open Sauce Light"/>
              </a:rPr>
              <a:t>B</a:t>
            </a:r>
            <a:r>
              <a:rPr lang="en-US" sz="1400" spc="100">
                <a:solidFill>
                  <a:srgbClr val="000000"/>
                </a:solidFill>
                <a:latin typeface="Open Sauce Light"/>
              </a:rPr>
              <a:t>attery cells exposed or scattered – these present an electrocution risk</a:t>
            </a:r>
          </a:p>
          <a:p>
            <a:pPr marL="302262" indent="-151131" lvl="1">
              <a:lnSpc>
                <a:spcPts val="1680"/>
              </a:lnSpc>
              <a:spcBef>
                <a:spcPct val="0"/>
              </a:spcBef>
              <a:buFont typeface="Arial"/>
              <a:buChar char="•"/>
            </a:pPr>
            <a:r>
              <a:rPr lang="en-US" sz="1400" spc="100">
                <a:solidFill>
                  <a:srgbClr val="000000"/>
                </a:solidFill>
                <a:latin typeface="Open Sauce Light"/>
              </a:rPr>
              <a:t>D</a:t>
            </a:r>
            <a:r>
              <a:rPr lang="en-US" sz="1400" spc="100">
                <a:solidFill>
                  <a:srgbClr val="000000"/>
                </a:solidFill>
                <a:latin typeface="Open Sauce Light"/>
              </a:rPr>
              <a:t>ark patches on battery pack (underside) that may indicate rapid heat build up</a:t>
            </a:r>
          </a:p>
          <a:p>
            <a:pPr marL="302262" indent="-151131" lvl="1">
              <a:lnSpc>
                <a:spcPts val="1680"/>
              </a:lnSpc>
              <a:spcBef>
                <a:spcPct val="0"/>
              </a:spcBef>
              <a:buFont typeface="Arial"/>
              <a:buChar char="•"/>
            </a:pPr>
            <a:r>
              <a:rPr lang="en-US" sz="1400" spc="100">
                <a:solidFill>
                  <a:srgbClr val="000000"/>
                </a:solidFill>
                <a:latin typeface="Open Sauce Light"/>
              </a:rPr>
              <a:t>O</a:t>
            </a:r>
            <a:r>
              <a:rPr lang="en-US" sz="1400" spc="100">
                <a:solidFill>
                  <a:srgbClr val="000000"/>
                </a:solidFill>
                <a:latin typeface="Open Sauce Light"/>
              </a:rPr>
              <a:t>bvious damage to the battery pack</a:t>
            </a:r>
          </a:p>
          <a:p>
            <a:pPr marL="302262" indent="-151131" lvl="1">
              <a:lnSpc>
                <a:spcPts val="1680"/>
              </a:lnSpc>
              <a:spcBef>
                <a:spcPct val="0"/>
              </a:spcBef>
              <a:buFont typeface="Arial"/>
              <a:buChar char="•"/>
            </a:pPr>
            <a:r>
              <a:rPr lang="en-US" sz="1400" spc="100">
                <a:solidFill>
                  <a:srgbClr val="000000"/>
                </a:solidFill>
                <a:latin typeface="Open Sauce Light"/>
              </a:rPr>
              <a:t>Fl</a:t>
            </a:r>
            <a:r>
              <a:rPr lang="en-US" sz="1400" spc="100">
                <a:solidFill>
                  <a:srgbClr val="000000"/>
                </a:solidFill>
                <a:latin typeface="Open Sauce Light"/>
              </a:rPr>
              <a:t>uids on ground</a:t>
            </a:r>
          </a:p>
          <a:p>
            <a:pPr>
              <a:lnSpc>
                <a:spcPts val="1680"/>
              </a:lnSpc>
              <a:spcBef>
                <a:spcPct val="0"/>
              </a:spcBef>
            </a:pPr>
          </a:p>
        </p:txBody>
      </p:sp>
      <p:sp>
        <p:nvSpPr>
          <p:cNvPr name="Freeform 5" id="5"/>
          <p:cNvSpPr/>
          <p:nvPr/>
        </p:nvSpPr>
        <p:spPr>
          <a:xfrm flipH="false" flipV="false" rot="0">
            <a:off x="4864159" y="4458960"/>
            <a:ext cx="831835" cy="730502"/>
          </a:xfrm>
          <a:custGeom>
            <a:avLst/>
            <a:gdLst/>
            <a:ahLst/>
            <a:cxnLst/>
            <a:rect r="r" b="b" t="t" l="l"/>
            <a:pathLst>
              <a:path h="730502" w="831835">
                <a:moveTo>
                  <a:pt x="0" y="0"/>
                </a:moveTo>
                <a:lnTo>
                  <a:pt x="831836" y="0"/>
                </a:lnTo>
                <a:lnTo>
                  <a:pt x="831836" y="730502"/>
                </a:lnTo>
                <a:lnTo>
                  <a:pt x="0" y="73050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6" id="6"/>
          <p:cNvGrpSpPr/>
          <p:nvPr/>
        </p:nvGrpSpPr>
        <p:grpSpPr>
          <a:xfrm rot="3251158">
            <a:off x="4763338" y="6336897"/>
            <a:ext cx="46179" cy="42851"/>
            <a:chOff x="0" y="0"/>
            <a:chExt cx="711701" cy="660400"/>
          </a:xfrm>
        </p:grpSpPr>
        <p:sp>
          <p:nvSpPr>
            <p:cNvPr name="Freeform 7" id="7"/>
            <p:cNvSpPr/>
            <p:nvPr/>
          </p:nvSpPr>
          <p:spPr>
            <a:xfrm flipH="false" flipV="false" rot="0">
              <a:off x="0" y="0"/>
              <a:ext cx="711701" cy="660400"/>
            </a:xfrm>
            <a:custGeom>
              <a:avLst/>
              <a:gdLst/>
              <a:ahLst/>
              <a:cxnLst/>
              <a:rect r="r" b="b" t="t" l="l"/>
              <a:pathLst>
                <a:path h="660400" w="711701">
                  <a:moveTo>
                    <a:pt x="587241" y="660400"/>
                  </a:moveTo>
                  <a:lnTo>
                    <a:pt x="124460" y="660400"/>
                  </a:lnTo>
                  <a:cubicBezTo>
                    <a:pt x="55880" y="660400"/>
                    <a:pt x="0" y="604520"/>
                    <a:pt x="0" y="535940"/>
                  </a:cubicBezTo>
                  <a:lnTo>
                    <a:pt x="0" y="124460"/>
                  </a:lnTo>
                  <a:cubicBezTo>
                    <a:pt x="0" y="55880"/>
                    <a:pt x="55880" y="0"/>
                    <a:pt x="124460" y="0"/>
                  </a:cubicBezTo>
                  <a:lnTo>
                    <a:pt x="587241" y="0"/>
                  </a:lnTo>
                  <a:cubicBezTo>
                    <a:pt x="655821" y="0"/>
                    <a:pt x="711701" y="55880"/>
                    <a:pt x="711701" y="124460"/>
                  </a:cubicBezTo>
                  <a:lnTo>
                    <a:pt x="711701" y="535940"/>
                  </a:lnTo>
                  <a:cubicBezTo>
                    <a:pt x="711701" y="604520"/>
                    <a:pt x="655821" y="660400"/>
                    <a:pt x="587241" y="660400"/>
                  </a:cubicBezTo>
                  <a:close/>
                </a:path>
              </a:pathLst>
            </a:custGeom>
            <a:solidFill>
              <a:srgbClr val="BFA66A"/>
            </a:solidFill>
          </p:spPr>
        </p:sp>
      </p:grpSp>
      <p:grpSp>
        <p:nvGrpSpPr>
          <p:cNvPr name="Group 8" id="8"/>
          <p:cNvGrpSpPr/>
          <p:nvPr/>
        </p:nvGrpSpPr>
        <p:grpSpPr>
          <a:xfrm rot="3251158">
            <a:off x="4712399" y="6345511"/>
            <a:ext cx="124185" cy="42851"/>
            <a:chOff x="0" y="0"/>
            <a:chExt cx="1913890" cy="660400"/>
          </a:xfrm>
        </p:grpSpPr>
        <p:sp>
          <p:nvSpPr>
            <p:cNvPr name="Freeform 9" id="9"/>
            <p:cNvSpPr/>
            <p:nvPr/>
          </p:nvSpPr>
          <p:spPr>
            <a:xfrm flipH="false" flipV="false" rot="0">
              <a:off x="0" y="0"/>
              <a:ext cx="1913890" cy="660400"/>
            </a:xfrm>
            <a:custGeom>
              <a:avLst/>
              <a:gdLst/>
              <a:ahLst/>
              <a:cxnLst/>
              <a:rect r="r" b="b" t="t" l="l"/>
              <a:pathLst>
                <a:path h="660400" w="1913890">
                  <a:moveTo>
                    <a:pt x="1789430" y="660400"/>
                  </a:moveTo>
                  <a:lnTo>
                    <a:pt x="124460" y="660400"/>
                  </a:lnTo>
                  <a:cubicBezTo>
                    <a:pt x="55880" y="660400"/>
                    <a:pt x="0" y="604520"/>
                    <a:pt x="0" y="535940"/>
                  </a:cubicBezTo>
                  <a:lnTo>
                    <a:pt x="0" y="124460"/>
                  </a:lnTo>
                  <a:cubicBezTo>
                    <a:pt x="0" y="55880"/>
                    <a:pt x="55880" y="0"/>
                    <a:pt x="124460" y="0"/>
                  </a:cubicBezTo>
                  <a:lnTo>
                    <a:pt x="1789430" y="0"/>
                  </a:lnTo>
                  <a:cubicBezTo>
                    <a:pt x="1858010" y="0"/>
                    <a:pt x="1913890" y="55880"/>
                    <a:pt x="1913890" y="124460"/>
                  </a:cubicBezTo>
                  <a:lnTo>
                    <a:pt x="1913890" y="535940"/>
                  </a:lnTo>
                  <a:cubicBezTo>
                    <a:pt x="1913890" y="604520"/>
                    <a:pt x="1858010" y="660400"/>
                    <a:pt x="1789430" y="660400"/>
                  </a:cubicBezTo>
                  <a:close/>
                </a:path>
              </a:pathLst>
            </a:custGeom>
            <a:solidFill>
              <a:srgbClr val="4D8AC4"/>
            </a:solidFill>
          </p:spPr>
        </p:sp>
      </p:grpSp>
      <p:sp>
        <p:nvSpPr>
          <p:cNvPr name="Freeform 10" id="10"/>
          <p:cNvSpPr/>
          <p:nvPr/>
        </p:nvSpPr>
        <p:spPr>
          <a:xfrm flipH="false" flipV="false" rot="3251158">
            <a:off x="4812864" y="6251392"/>
            <a:ext cx="78455" cy="119097"/>
          </a:xfrm>
          <a:custGeom>
            <a:avLst/>
            <a:gdLst/>
            <a:ahLst/>
            <a:cxnLst/>
            <a:rect r="r" b="b" t="t" l="l"/>
            <a:pathLst>
              <a:path h="119097" w="78455">
                <a:moveTo>
                  <a:pt x="0" y="0"/>
                </a:moveTo>
                <a:lnTo>
                  <a:pt x="78455" y="0"/>
                </a:lnTo>
                <a:lnTo>
                  <a:pt x="78455" y="119097"/>
                </a:lnTo>
                <a:lnTo>
                  <a:pt x="0" y="11909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11" id="11"/>
          <p:cNvGrpSpPr/>
          <p:nvPr/>
        </p:nvGrpSpPr>
        <p:grpSpPr>
          <a:xfrm rot="1845489">
            <a:off x="4984679" y="6202047"/>
            <a:ext cx="46179" cy="42851"/>
            <a:chOff x="0" y="0"/>
            <a:chExt cx="711701" cy="660400"/>
          </a:xfrm>
        </p:grpSpPr>
        <p:sp>
          <p:nvSpPr>
            <p:cNvPr name="Freeform 12" id="12"/>
            <p:cNvSpPr/>
            <p:nvPr/>
          </p:nvSpPr>
          <p:spPr>
            <a:xfrm flipH="false" flipV="false" rot="0">
              <a:off x="0" y="0"/>
              <a:ext cx="711701" cy="660400"/>
            </a:xfrm>
            <a:custGeom>
              <a:avLst/>
              <a:gdLst/>
              <a:ahLst/>
              <a:cxnLst/>
              <a:rect r="r" b="b" t="t" l="l"/>
              <a:pathLst>
                <a:path h="660400" w="711701">
                  <a:moveTo>
                    <a:pt x="587241" y="660400"/>
                  </a:moveTo>
                  <a:lnTo>
                    <a:pt x="124460" y="660400"/>
                  </a:lnTo>
                  <a:cubicBezTo>
                    <a:pt x="55880" y="660400"/>
                    <a:pt x="0" y="604520"/>
                    <a:pt x="0" y="535940"/>
                  </a:cubicBezTo>
                  <a:lnTo>
                    <a:pt x="0" y="124460"/>
                  </a:lnTo>
                  <a:cubicBezTo>
                    <a:pt x="0" y="55880"/>
                    <a:pt x="55880" y="0"/>
                    <a:pt x="124460" y="0"/>
                  </a:cubicBezTo>
                  <a:lnTo>
                    <a:pt x="587241" y="0"/>
                  </a:lnTo>
                  <a:cubicBezTo>
                    <a:pt x="655821" y="0"/>
                    <a:pt x="711701" y="55880"/>
                    <a:pt x="711701" y="124460"/>
                  </a:cubicBezTo>
                  <a:lnTo>
                    <a:pt x="711701" y="535940"/>
                  </a:lnTo>
                  <a:cubicBezTo>
                    <a:pt x="711701" y="604520"/>
                    <a:pt x="655821" y="660400"/>
                    <a:pt x="587241" y="660400"/>
                  </a:cubicBezTo>
                  <a:close/>
                </a:path>
              </a:pathLst>
            </a:custGeom>
            <a:solidFill>
              <a:srgbClr val="BFA66A"/>
            </a:solidFill>
          </p:spPr>
        </p:sp>
      </p:grpSp>
      <p:grpSp>
        <p:nvGrpSpPr>
          <p:cNvPr name="Group 13" id="13"/>
          <p:cNvGrpSpPr/>
          <p:nvPr/>
        </p:nvGrpSpPr>
        <p:grpSpPr>
          <a:xfrm rot="1845489">
            <a:off x="4938149" y="6214696"/>
            <a:ext cx="124185" cy="42851"/>
            <a:chOff x="0" y="0"/>
            <a:chExt cx="1913890" cy="660400"/>
          </a:xfrm>
        </p:grpSpPr>
        <p:sp>
          <p:nvSpPr>
            <p:cNvPr name="Freeform 14" id="14"/>
            <p:cNvSpPr/>
            <p:nvPr/>
          </p:nvSpPr>
          <p:spPr>
            <a:xfrm flipH="false" flipV="false" rot="0">
              <a:off x="0" y="0"/>
              <a:ext cx="1913890" cy="660400"/>
            </a:xfrm>
            <a:custGeom>
              <a:avLst/>
              <a:gdLst/>
              <a:ahLst/>
              <a:cxnLst/>
              <a:rect r="r" b="b" t="t" l="l"/>
              <a:pathLst>
                <a:path h="660400" w="1913890">
                  <a:moveTo>
                    <a:pt x="1789430" y="660400"/>
                  </a:moveTo>
                  <a:lnTo>
                    <a:pt x="124460" y="660400"/>
                  </a:lnTo>
                  <a:cubicBezTo>
                    <a:pt x="55880" y="660400"/>
                    <a:pt x="0" y="604520"/>
                    <a:pt x="0" y="535940"/>
                  </a:cubicBezTo>
                  <a:lnTo>
                    <a:pt x="0" y="124460"/>
                  </a:lnTo>
                  <a:cubicBezTo>
                    <a:pt x="0" y="55880"/>
                    <a:pt x="55880" y="0"/>
                    <a:pt x="124460" y="0"/>
                  </a:cubicBezTo>
                  <a:lnTo>
                    <a:pt x="1789430" y="0"/>
                  </a:lnTo>
                  <a:cubicBezTo>
                    <a:pt x="1858010" y="0"/>
                    <a:pt x="1913890" y="55880"/>
                    <a:pt x="1913890" y="124460"/>
                  </a:cubicBezTo>
                  <a:lnTo>
                    <a:pt x="1913890" y="535940"/>
                  </a:lnTo>
                  <a:cubicBezTo>
                    <a:pt x="1913890" y="604520"/>
                    <a:pt x="1858010" y="660400"/>
                    <a:pt x="1789430" y="660400"/>
                  </a:cubicBezTo>
                  <a:close/>
                </a:path>
              </a:pathLst>
            </a:custGeom>
            <a:solidFill>
              <a:srgbClr val="4D8AC4"/>
            </a:solidFill>
          </p:spPr>
        </p:sp>
      </p:grpSp>
      <p:grpSp>
        <p:nvGrpSpPr>
          <p:cNvPr name="Group 15" id="15"/>
          <p:cNvGrpSpPr/>
          <p:nvPr/>
        </p:nvGrpSpPr>
        <p:grpSpPr>
          <a:xfrm rot="1845489">
            <a:off x="4829736" y="6226595"/>
            <a:ext cx="124185" cy="383384"/>
            <a:chOff x="0" y="0"/>
            <a:chExt cx="1913890" cy="5908574"/>
          </a:xfrm>
        </p:grpSpPr>
        <p:sp>
          <p:nvSpPr>
            <p:cNvPr name="Freeform 16" id="16"/>
            <p:cNvSpPr/>
            <p:nvPr/>
          </p:nvSpPr>
          <p:spPr>
            <a:xfrm flipH="false" flipV="false" rot="0">
              <a:off x="0" y="0"/>
              <a:ext cx="1913890" cy="5908575"/>
            </a:xfrm>
            <a:custGeom>
              <a:avLst/>
              <a:gdLst/>
              <a:ahLst/>
              <a:cxnLst/>
              <a:rect r="r" b="b" t="t" l="l"/>
              <a:pathLst>
                <a:path h="5908575" w="1913890">
                  <a:moveTo>
                    <a:pt x="1789430" y="5908575"/>
                  </a:moveTo>
                  <a:lnTo>
                    <a:pt x="124460" y="5908575"/>
                  </a:lnTo>
                  <a:cubicBezTo>
                    <a:pt x="55880" y="5908575"/>
                    <a:pt x="0" y="5852695"/>
                    <a:pt x="0" y="5784114"/>
                  </a:cubicBezTo>
                  <a:lnTo>
                    <a:pt x="0" y="124460"/>
                  </a:lnTo>
                  <a:cubicBezTo>
                    <a:pt x="0" y="55880"/>
                    <a:pt x="55880" y="0"/>
                    <a:pt x="124460" y="0"/>
                  </a:cubicBezTo>
                  <a:lnTo>
                    <a:pt x="1789430" y="0"/>
                  </a:lnTo>
                  <a:cubicBezTo>
                    <a:pt x="1858010" y="0"/>
                    <a:pt x="1913890" y="55880"/>
                    <a:pt x="1913890" y="124460"/>
                  </a:cubicBezTo>
                  <a:lnTo>
                    <a:pt x="1913890" y="5784115"/>
                  </a:lnTo>
                  <a:cubicBezTo>
                    <a:pt x="1913890" y="5852695"/>
                    <a:pt x="1858010" y="5908575"/>
                    <a:pt x="1789430" y="5908575"/>
                  </a:cubicBezTo>
                  <a:close/>
                </a:path>
              </a:pathLst>
            </a:custGeom>
            <a:solidFill>
              <a:srgbClr val="3D79B3"/>
            </a:solidFill>
          </p:spPr>
        </p:sp>
      </p:grpSp>
      <p:sp>
        <p:nvSpPr>
          <p:cNvPr name="Freeform 17" id="17"/>
          <p:cNvSpPr/>
          <p:nvPr/>
        </p:nvSpPr>
        <p:spPr>
          <a:xfrm flipH="false" flipV="false" rot="1845489">
            <a:off x="4940363" y="6277852"/>
            <a:ext cx="43699" cy="43699"/>
          </a:xfrm>
          <a:custGeom>
            <a:avLst/>
            <a:gdLst/>
            <a:ahLst/>
            <a:cxnLst/>
            <a:rect r="r" b="b" t="t" l="l"/>
            <a:pathLst>
              <a:path h="43699" w="43699">
                <a:moveTo>
                  <a:pt x="0" y="0"/>
                </a:moveTo>
                <a:lnTo>
                  <a:pt x="43699" y="0"/>
                </a:lnTo>
                <a:lnTo>
                  <a:pt x="43699" y="43699"/>
                </a:lnTo>
                <a:lnTo>
                  <a:pt x="0" y="43699"/>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8" id="18"/>
          <p:cNvSpPr/>
          <p:nvPr/>
        </p:nvSpPr>
        <p:spPr>
          <a:xfrm flipH="false" flipV="false" rot="1845489">
            <a:off x="4792179" y="6538722"/>
            <a:ext cx="50841" cy="7944"/>
          </a:xfrm>
          <a:custGeom>
            <a:avLst/>
            <a:gdLst/>
            <a:ahLst/>
            <a:cxnLst/>
            <a:rect r="r" b="b" t="t" l="l"/>
            <a:pathLst>
              <a:path h="7944" w="50841">
                <a:moveTo>
                  <a:pt x="0" y="0"/>
                </a:moveTo>
                <a:lnTo>
                  <a:pt x="50841" y="0"/>
                </a:lnTo>
                <a:lnTo>
                  <a:pt x="50841" y="7944"/>
                </a:lnTo>
                <a:lnTo>
                  <a:pt x="0" y="7944"/>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9" id="19"/>
          <p:cNvSpPr/>
          <p:nvPr/>
        </p:nvSpPr>
        <p:spPr>
          <a:xfrm flipH="false" flipV="false" rot="1845489">
            <a:off x="5009953" y="6094340"/>
            <a:ext cx="78455" cy="119097"/>
          </a:xfrm>
          <a:custGeom>
            <a:avLst/>
            <a:gdLst/>
            <a:ahLst/>
            <a:cxnLst/>
            <a:rect r="r" b="b" t="t" l="l"/>
            <a:pathLst>
              <a:path h="119097" w="78455">
                <a:moveTo>
                  <a:pt x="0" y="0"/>
                </a:moveTo>
                <a:lnTo>
                  <a:pt x="78455" y="0"/>
                </a:lnTo>
                <a:lnTo>
                  <a:pt x="78455" y="119097"/>
                </a:lnTo>
                <a:lnTo>
                  <a:pt x="0" y="11909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20" id="20"/>
          <p:cNvGrpSpPr/>
          <p:nvPr/>
        </p:nvGrpSpPr>
        <p:grpSpPr>
          <a:xfrm rot="-3511051">
            <a:off x="4910124" y="6321889"/>
            <a:ext cx="46179" cy="42851"/>
            <a:chOff x="0" y="0"/>
            <a:chExt cx="711701" cy="660400"/>
          </a:xfrm>
        </p:grpSpPr>
        <p:sp>
          <p:nvSpPr>
            <p:cNvPr name="Freeform 21" id="21"/>
            <p:cNvSpPr/>
            <p:nvPr/>
          </p:nvSpPr>
          <p:spPr>
            <a:xfrm flipH="false" flipV="false" rot="0">
              <a:off x="0" y="0"/>
              <a:ext cx="711701" cy="660400"/>
            </a:xfrm>
            <a:custGeom>
              <a:avLst/>
              <a:gdLst/>
              <a:ahLst/>
              <a:cxnLst/>
              <a:rect r="r" b="b" t="t" l="l"/>
              <a:pathLst>
                <a:path h="660400" w="711701">
                  <a:moveTo>
                    <a:pt x="587241" y="660400"/>
                  </a:moveTo>
                  <a:lnTo>
                    <a:pt x="124460" y="660400"/>
                  </a:lnTo>
                  <a:cubicBezTo>
                    <a:pt x="55880" y="660400"/>
                    <a:pt x="0" y="604520"/>
                    <a:pt x="0" y="535940"/>
                  </a:cubicBezTo>
                  <a:lnTo>
                    <a:pt x="0" y="124460"/>
                  </a:lnTo>
                  <a:cubicBezTo>
                    <a:pt x="0" y="55880"/>
                    <a:pt x="55880" y="0"/>
                    <a:pt x="124460" y="0"/>
                  </a:cubicBezTo>
                  <a:lnTo>
                    <a:pt x="587241" y="0"/>
                  </a:lnTo>
                  <a:cubicBezTo>
                    <a:pt x="655821" y="0"/>
                    <a:pt x="711701" y="55880"/>
                    <a:pt x="711701" y="124460"/>
                  </a:cubicBezTo>
                  <a:lnTo>
                    <a:pt x="711701" y="535940"/>
                  </a:lnTo>
                  <a:cubicBezTo>
                    <a:pt x="711701" y="604520"/>
                    <a:pt x="655821" y="660400"/>
                    <a:pt x="587241" y="660400"/>
                  </a:cubicBezTo>
                  <a:close/>
                </a:path>
              </a:pathLst>
            </a:custGeom>
            <a:solidFill>
              <a:srgbClr val="BFA66A"/>
            </a:solidFill>
          </p:spPr>
        </p:sp>
      </p:grpSp>
      <p:grpSp>
        <p:nvGrpSpPr>
          <p:cNvPr name="Group 22" id="22"/>
          <p:cNvGrpSpPr/>
          <p:nvPr/>
        </p:nvGrpSpPr>
        <p:grpSpPr>
          <a:xfrm rot="-3511051">
            <a:off x="4883675" y="6329576"/>
            <a:ext cx="124185" cy="42851"/>
            <a:chOff x="0" y="0"/>
            <a:chExt cx="1913890" cy="660400"/>
          </a:xfrm>
        </p:grpSpPr>
        <p:sp>
          <p:nvSpPr>
            <p:cNvPr name="Freeform 23" id="23"/>
            <p:cNvSpPr/>
            <p:nvPr/>
          </p:nvSpPr>
          <p:spPr>
            <a:xfrm flipH="false" flipV="false" rot="0">
              <a:off x="0" y="0"/>
              <a:ext cx="1913890" cy="660400"/>
            </a:xfrm>
            <a:custGeom>
              <a:avLst/>
              <a:gdLst/>
              <a:ahLst/>
              <a:cxnLst/>
              <a:rect r="r" b="b" t="t" l="l"/>
              <a:pathLst>
                <a:path h="660400" w="1913890">
                  <a:moveTo>
                    <a:pt x="1789430" y="660400"/>
                  </a:moveTo>
                  <a:lnTo>
                    <a:pt x="124460" y="660400"/>
                  </a:lnTo>
                  <a:cubicBezTo>
                    <a:pt x="55880" y="660400"/>
                    <a:pt x="0" y="604520"/>
                    <a:pt x="0" y="535940"/>
                  </a:cubicBezTo>
                  <a:lnTo>
                    <a:pt x="0" y="124460"/>
                  </a:lnTo>
                  <a:cubicBezTo>
                    <a:pt x="0" y="55880"/>
                    <a:pt x="55880" y="0"/>
                    <a:pt x="124460" y="0"/>
                  </a:cubicBezTo>
                  <a:lnTo>
                    <a:pt x="1789430" y="0"/>
                  </a:lnTo>
                  <a:cubicBezTo>
                    <a:pt x="1858010" y="0"/>
                    <a:pt x="1913890" y="55880"/>
                    <a:pt x="1913890" y="124460"/>
                  </a:cubicBezTo>
                  <a:lnTo>
                    <a:pt x="1913890" y="535940"/>
                  </a:lnTo>
                  <a:cubicBezTo>
                    <a:pt x="1913890" y="604520"/>
                    <a:pt x="1858010" y="660400"/>
                    <a:pt x="1789430" y="660400"/>
                  </a:cubicBezTo>
                  <a:close/>
                </a:path>
              </a:pathLst>
            </a:custGeom>
            <a:solidFill>
              <a:srgbClr val="4D8AC4"/>
            </a:solidFill>
          </p:spPr>
        </p:sp>
      </p:grpSp>
      <p:grpSp>
        <p:nvGrpSpPr>
          <p:cNvPr name="Group 24" id="24"/>
          <p:cNvGrpSpPr/>
          <p:nvPr/>
        </p:nvGrpSpPr>
        <p:grpSpPr>
          <a:xfrm rot="-3511051">
            <a:off x="5064455" y="6270016"/>
            <a:ext cx="124185" cy="383384"/>
            <a:chOff x="0" y="0"/>
            <a:chExt cx="1913890" cy="5908574"/>
          </a:xfrm>
        </p:grpSpPr>
        <p:sp>
          <p:nvSpPr>
            <p:cNvPr name="Freeform 25" id="25"/>
            <p:cNvSpPr/>
            <p:nvPr/>
          </p:nvSpPr>
          <p:spPr>
            <a:xfrm flipH="false" flipV="false" rot="0">
              <a:off x="0" y="0"/>
              <a:ext cx="1913890" cy="5908575"/>
            </a:xfrm>
            <a:custGeom>
              <a:avLst/>
              <a:gdLst/>
              <a:ahLst/>
              <a:cxnLst/>
              <a:rect r="r" b="b" t="t" l="l"/>
              <a:pathLst>
                <a:path h="5908575" w="1913890">
                  <a:moveTo>
                    <a:pt x="1789430" y="5908575"/>
                  </a:moveTo>
                  <a:lnTo>
                    <a:pt x="124460" y="5908575"/>
                  </a:lnTo>
                  <a:cubicBezTo>
                    <a:pt x="55880" y="5908575"/>
                    <a:pt x="0" y="5852695"/>
                    <a:pt x="0" y="5784114"/>
                  </a:cubicBezTo>
                  <a:lnTo>
                    <a:pt x="0" y="124460"/>
                  </a:lnTo>
                  <a:cubicBezTo>
                    <a:pt x="0" y="55880"/>
                    <a:pt x="55880" y="0"/>
                    <a:pt x="124460" y="0"/>
                  </a:cubicBezTo>
                  <a:lnTo>
                    <a:pt x="1789430" y="0"/>
                  </a:lnTo>
                  <a:cubicBezTo>
                    <a:pt x="1858010" y="0"/>
                    <a:pt x="1913890" y="55880"/>
                    <a:pt x="1913890" y="124460"/>
                  </a:cubicBezTo>
                  <a:lnTo>
                    <a:pt x="1913890" y="5784115"/>
                  </a:lnTo>
                  <a:cubicBezTo>
                    <a:pt x="1913890" y="5852695"/>
                    <a:pt x="1858010" y="5908575"/>
                    <a:pt x="1789430" y="5908575"/>
                  </a:cubicBezTo>
                  <a:close/>
                </a:path>
              </a:pathLst>
            </a:custGeom>
            <a:solidFill>
              <a:srgbClr val="3D79B3"/>
            </a:solidFill>
          </p:spPr>
        </p:sp>
      </p:grpSp>
      <p:sp>
        <p:nvSpPr>
          <p:cNvPr name="Freeform 26" id="26"/>
          <p:cNvSpPr/>
          <p:nvPr/>
        </p:nvSpPr>
        <p:spPr>
          <a:xfrm flipH="false" flipV="false" rot="-3511051">
            <a:off x="4987012" y="6367982"/>
            <a:ext cx="43699" cy="43699"/>
          </a:xfrm>
          <a:custGeom>
            <a:avLst/>
            <a:gdLst/>
            <a:ahLst/>
            <a:cxnLst/>
            <a:rect r="r" b="b" t="t" l="l"/>
            <a:pathLst>
              <a:path h="43699" w="43699">
                <a:moveTo>
                  <a:pt x="0" y="0"/>
                </a:moveTo>
                <a:lnTo>
                  <a:pt x="43699" y="0"/>
                </a:lnTo>
                <a:lnTo>
                  <a:pt x="43699" y="43698"/>
                </a:lnTo>
                <a:lnTo>
                  <a:pt x="0" y="4369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27" id="27"/>
          <p:cNvSpPr/>
          <p:nvPr/>
        </p:nvSpPr>
        <p:spPr>
          <a:xfrm flipH="false" flipV="false" rot="-3511051">
            <a:off x="5224586" y="6533532"/>
            <a:ext cx="50841" cy="7944"/>
          </a:xfrm>
          <a:custGeom>
            <a:avLst/>
            <a:gdLst/>
            <a:ahLst/>
            <a:cxnLst/>
            <a:rect r="r" b="b" t="t" l="l"/>
            <a:pathLst>
              <a:path h="7944" w="50841">
                <a:moveTo>
                  <a:pt x="0" y="0"/>
                </a:moveTo>
                <a:lnTo>
                  <a:pt x="50842" y="0"/>
                </a:lnTo>
                <a:lnTo>
                  <a:pt x="50842" y="7944"/>
                </a:lnTo>
                <a:lnTo>
                  <a:pt x="0" y="7944"/>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28" id="28"/>
          <p:cNvSpPr/>
          <p:nvPr/>
        </p:nvSpPr>
        <p:spPr>
          <a:xfrm flipH="false" flipV="false" rot="-3511051">
            <a:off x="4824932" y="6241478"/>
            <a:ext cx="78455" cy="119097"/>
          </a:xfrm>
          <a:custGeom>
            <a:avLst/>
            <a:gdLst/>
            <a:ahLst/>
            <a:cxnLst/>
            <a:rect r="r" b="b" t="t" l="l"/>
            <a:pathLst>
              <a:path h="119097" w="78455">
                <a:moveTo>
                  <a:pt x="0" y="0"/>
                </a:moveTo>
                <a:lnTo>
                  <a:pt x="78455" y="0"/>
                </a:lnTo>
                <a:lnTo>
                  <a:pt x="78455" y="119097"/>
                </a:lnTo>
                <a:lnTo>
                  <a:pt x="0" y="11909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29" id="29"/>
          <p:cNvGrpSpPr/>
          <p:nvPr/>
        </p:nvGrpSpPr>
        <p:grpSpPr>
          <a:xfrm rot="3251158">
            <a:off x="5404230" y="6336897"/>
            <a:ext cx="46179" cy="42851"/>
            <a:chOff x="0" y="0"/>
            <a:chExt cx="711701" cy="660400"/>
          </a:xfrm>
        </p:grpSpPr>
        <p:sp>
          <p:nvSpPr>
            <p:cNvPr name="Freeform 30" id="30"/>
            <p:cNvSpPr/>
            <p:nvPr/>
          </p:nvSpPr>
          <p:spPr>
            <a:xfrm flipH="false" flipV="false" rot="0">
              <a:off x="0" y="0"/>
              <a:ext cx="711701" cy="660400"/>
            </a:xfrm>
            <a:custGeom>
              <a:avLst/>
              <a:gdLst/>
              <a:ahLst/>
              <a:cxnLst/>
              <a:rect r="r" b="b" t="t" l="l"/>
              <a:pathLst>
                <a:path h="660400" w="711701">
                  <a:moveTo>
                    <a:pt x="587241" y="660400"/>
                  </a:moveTo>
                  <a:lnTo>
                    <a:pt x="124460" y="660400"/>
                  </a:lnTo>
                  <a:cubicBezTo>
                    <a:pt x="55880" y="660400"/>
                    <a:pt x="0" y="604520"/>
                    <a:pt x="0" y="535940"/>
                  </a:cubicBezTo>
                  <a:lnTo>
                    <a:pt x="0" y="124460"/>
                  </a:lnTo>
                  <a:cubicBezTo>
                    <a:pt x="0" y="55880"/>
                    <a:pt x="55880" y="0"/>
                    <a:pt x="124460" y="0"/>
                  </a:cubicBezTo>
                  <a:lnTo>
                    <a:pt x="587241" y="0"/>
                  </a:lnTo>
                  <a:cubicBezTo>
                    <a:pt x="655821" y="0"/>
                    <a:pt x="711701" y="55880"/>
                    <a:pt x="711701" y="124460"/>
                  </a:cubicBezTo>
                  <a:lnTo>
                    <a:pt x="711701" y="535940"/>
                  </a:lnTo>
                  <a:cubicBezTo>
                    <a:pt x="711701" y="604520"/>
                    <a:pt x="655821" y="660400"/>
                    <a:pt x="587241" y="660400"/>
                  </a:cubicBezTo>
                  <a:close/>
                </a:path>
              </a:pathLst>
            </a:custGeom>
            <a:solidFill>
              <a:srgbClr val="BFA66A"/>
            </a:solidFill>
          </p:spPr>
        </p:sp>
      </p:grpSp>
      <p:grpSp>
        <p:nvGrpSpPr>
          <p:cNvPr name="Group 31" id="31"/>
          <p:cNvGrpSpPr/>
          <p:nvPr/>
        </p:nvGrpSpPr>
        <p:grpSpPr>
          <a:xfrm rot="3251158">
            <a:off x="5353291" y="6345511"/>
            <a:ext cx="124185" cy="42851"/>
            <a:chOff x="0" y="0"/>
            <a:chExt cx="1913890" cy="660400"/>
          </a:xfrm>
        </p:grpSpPr>
        <p:sp>
          <p:nvSpPr>
            <p:cNvPr name="Freeform 32" id="32"/>
            <p:cNvSpPr/>
            <p:nvPr/>
          </p:nvSpPr>
          <p:spPr>
            <a:xfrm flipH="false" flipV="false" rot="0">
              <a:off x="0" y="0"/>
              <a:ext cx="1913890" cy="660400"/>
            </a:xfrm>
            <a:custGeom>
              <a:avLst/>
              <a:gdLst/>
              <a:ahLst/>
              <a:cxnLst/>
              <a:rect r="r" b="b" t="t" l="l"/>
              <a:pathLst>
                <a:path h="660400" w="1913890">
                  <a:moveTo>
                    <a:pt x="1789430" y="660400"/>
                  </a:moveTo>
                  <a:lnTo>
                    <a:pt x="124460" y="660400"/>
                  </a:lnTo>
                  <a:cubicBezTo>
                    <a:pt x="55880" y="660400"/>
                    <a:pt x="0" y="604520"/>
                    <a:pt x="0" y="535940"/>
                  </a:cubicBezTo>
                  <a:lnTo>
                    <a:pt x="0" y="124460"/>
                  </a:lnTo>
                  <a:cubicBezTo>
                    <a:pt x="0" y="55880"/>
                    <a:pt x="55880" y="0"/>
                    <a:pt x="124460" y="0"/>
                  </a:cubicBezTo>
                  <a:lnTo>
                    <a:pt x="1789430" y="0"/>
                  </a:lnTo>
                  <a:cubicBezTo>
                    <a:pt x="1858010" y="0"/>
                    <a:pt x="1913890" y="55880"/>
                    <a:pt x="1913890" y="124460"/>
                  </a:cubicBezTo>
                  <a:lnTo>
                    <a:pt x="1913890" y="535940"/>
                  </a:lnTo>
                  <a:cubicBezTo>
                    <a:pt x="1913890" y="604520"/>
                    <a:pt x="1858010" y="660400"/>
                    <a:pt x="1789430" y="660400"/>
                  </a:cubicBezTo>
                  <a:close/>
                </a:path>
              </a:pathLst>
            </a:custGeom>
            <a:solidFill>
              <a:srgbClr val="4D8AC4"/>
            </a:solidFill>
          </p:spPr>
        </p:sp>
      </p:grpSp>
      <p:grpSp>
        <p:nvGrpSpPr>
          <p:cNvPr name="Group 33" id="33"/>
          <p:cNvGrpSpPr/>
          <p:nvPr/>
        </p:nvGrpSpPr>
        <p:grpSpPr>
          <a:xfrm rot="3251158">
            <a:off x="5181388" y="6299288"/>
            <a:ext cx="124185" cy="383384"/>
            <a:chOff x="0" y="0"/>
            <a:chExt cx="1913890" cy="5908574"/>
          </a:xfrm>
        </p:grpSpPr>
        <p:sp>
          <p:nvSpPr>
            <p:cNvPr name="Freeform 34" id="34"/>
            <p:cNvSpPr/>
            <p:nvPr/>
          </p:nvSpPr>
          <p:spPr>
            <a:xfrm flipH="false" flipV="false" rot="0">
              <a:off x="0" y="0"/>
              <a:ext cx="1913890" cy="5908575"/>
            </a:xfrm>
            <a:custGeom>
              <a:avLst/>
              <a:gdLst/>
              <a:ahLst/>
              <a:cxnLst/>
              <a:rect r="r" b="b" t="t" l="l"/>
              <a:pathLst>
                <a:path h="5908575" w="1913890">
                  <a:moveTo>
                    <a:pt x="1789430" y="5908575"/>
                  </a:moveTo>
                  <a:lnTo>
                    <a:pt x="124460" y="5908575"/>
                  </a:lnTo>
                  <a:cubicBezTo>
                    <a:pt x="55880" y="5908575"/>
                    <a:pt x="0" y="5852695"/>
                    <a:pt x="0" y="5784114"/>
                  </a:cubicBezTo>
                  <a:lnTo>
                    <a:pt x="0" y="124460"/>
                  </a:lnTo>
                  <a:cubicBezTo>
                    <a:pt x="0" y="55880"/>
                    <a:pt x="55880" y="0"/>
                    <a:pt x="124460" y="0"/>
                  </a:cubicBezTo>
                  <a:lnTo>
                    <a:pt x="1789430" y="0"/>
                  </a:lnTo>
                  <a:cubicBezTo>
                    <a:pt x="1858010" y="0"/>
                    <a:pt x="1913890" y="55880"/>
                    <a:pt x="1913890" y="124460"/>
                  </a:cubicBezTo>
                  <a:lnTo>
                    <a:pt x="1913890" y="5784115"/>
                  </a:lnTo>
                  <a:cubicBezTo>
                    <a:pt x="1913890" y="5852695"/>
                    <a:pt x="1858010" y="5908575"/>
                    <a:pt x="1789430" y="5908575"/>
                  </a:cubicBezTo>
                  <a:close/>
                </a:path>
              </a:pathLst>
            </a:custGeom>
            <a:solidFill>
              <a:srgbClr val="3D79B3"/>
            </a:solidFill>
          </p:spPr>
        </p:sp>
      </p:grpSp>
      <p:sp>
        <p:nvSpPr>
          <p:cNvPr name="Freeform 35" id="35"/>
          <p:cNvSpPr/>
          <p:nvPr/>
        </p:nvSpPr>
        <p:spPr>
          <a:xfrm flipH="false" flipV="false" rot="3251158">
            <a:off x="5333361" y="6388305"/>
            <a:ext cx="43699" cy="43699"/>
          </a:xfrm>
          <a:custGeom>
            <a:avLst/>
            <a:gdLst/>
            <a:ahLst/>
            <a:cxnLst/>
            <a:rect r="r" b="b" t="t" l="l"/>
            <a:pathLst>
              <a:path h="43699" w="43699">
                <a:moveTo>
                  <a:pt x="0" y="0"/>
                </a:moveTo>
                <a:lnTo>
                  <a:pt x="43699" y="0"/>
                </a:lnTo>
                <a:lnTo>
                  <a:pt x="43699" y="43699"/>
                </a:lnTo>
                <a:lnTo>
                  <a:pt x="0" y="43699"/>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36" id="36"/>
          <p:cNvSpPr/>
          <p:nvPr/>
        </p:nvSpPr>
        <p:spPr>
          <a:xfrm flipH="false" flipV="false" rot="3251158">
            <a:off x="5100487" y="6571647"/>
            <a:ext cx="50841" cy="7944"/>
          </a:xfrm>
          <a:custGeom>
            <a:avLst/>
            <a:gdLst/>
            <a:ahLst/>
            <a:cxnLst/>
            <a:rect r="r" b="b" t="t" l="l"/>
            <a:pathLst>
              <a:path h="7944" w="50841">
                <a:moveTo>
                  <a:pt x="0" y="0"/>
                </a:moveTo>
                <a:lnTo>
                  <a:pt x="50841" y="0"/>
                </a:lnTo>
                <a:lnTo>
                  <a:pt x="50841" y="7944"/>
                </a:lnTo>
                <a:lnTo>
                  <a:pt x="0" y="7944"/>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37" id="37"/>
          <p:cNvSpPr/>
          <p:nvPr/>
        </p:nvSpPr>
        <p:spPr>
          <a:xfrm flipH="false" flipV="false" rot="3251158">
            <a:off x="5453756" y="6251392"/>
            <a:ext cx="78455" cy="119097"/>
          </a:xfrm>
          <a:custGeom>
            <a:avLst/>
            <a:gdLst/>
            <a:ahLst/>
            <a:cxnLst/>
            <a:rect r="r" b="b" t="t" l="l"/>
            <a:pathLst>
              <a:path h="119097" w="78455">
                <a:moveTo>
                  <a:pt x="0" y="0"/>
                </a:moveTo>
                <a:lnTo>
                  <a:pt x="78455" y="0"/>
                </a:lnTo>
                <a:lnTo>
                  <a:pt x="78455" y="119097"/>
                </a:lnTo>
                <a:lnTo>
                  <a:pt x="0" y="11909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38" id="38"/>
          <p:cNvGrpSpPr/>
          <p:nvPr/>
        </p:nvGrpSpPr>
        <p:grpSpPr>
          <a:xfrm rot="1845489">
            <a:off x="5625571" y="6202047"/>
            <a:ext cx="46179" cy="42851"/>
            <a:chOff x="0" y="0"/>
            <a:chExt cx="711701" cy="660400"/>
          </a:xfrm>
        </p:grpSpPr>
        <p:sp>
          <p:nvSpPr>
            <p:cNvPr name="Freeform 39" id="39"/>
            <p:cNvSpPr/>
            <p:nvPr/>
          </p:nvSpPr>
          <p:spPr>
            <a:xfrm flipH="false" flipV="false" rot="0">
              <a:off x="0" y="0"/>
              <a:ext cx="711701" cy="660400"/>
            </a:xfrm>
            <a:custGeom>
              <a:avLst/>
              <a:gdLst/>
              <a:ahLst/>
              <a:cxnLst/>
              <a:rect r="r" b="b" t="t" l="l"/>
              <a:pathLst>
                <a:path h="660400" w="711701">
                  <a:moveTo>
                    <a:pt x="587241" y="660400"/>
                  </a:moveTo>
                  <a:lnTo>
                    <a:pt x="124460" y="660400"/>
                  </a:lnTo>
                  <a:cubicBezTo>
                    <a:pt x="55880" y="660400"/>
                    <a:pt x="0" y="604520"/>
                    <a:pt x="0" y="535940"/>
                  </a:cubicBezTo>
                  <a:lnTo>
                    <a:pt x="0" y="124460"/>
                  </a:lnTo>
                  <a:cubicBezTo>
                    <a:pt x="0" y="55880"/>
                    <a:pt x="55880" y="0"/>
                    <a:pt x="124460" y="0"/>
                  </a:cubicBezTo>
                  <a:lnTo>
                    <a:pt x="587241" y="0"/>
                  </a:lnTo>
                  <a:cubicBezTo>
                    <a:pt x="655821" y="0"/>
                    <a:pt x="711701" y="55880"/>
                    <a:pt x="711701" y="124460"/>
                  </a:cubicBezTo>
                  <a:lnTo>
                    <a:pt x="711701" y="535940"/>
                  </a:lnTo>
                  <a:cubicBezTo>
                    <a:pt x="711701" y="604520"/>
                    <a:pt x="655821" y="660400"/>
                    <a:pt x="587241" y="660400"/>
                  </a:cubicBezTo>
                  <a:close/>
                </a:path>
              </a:pathLst>
            </a:custGeom>
            <a:solidFill>
              <a:srgbClr val="BFA66A"/>
            </a:solidFill>
          </p:spPr>
        </p:sp>
      </p:grpSp>
      <p:grpSp>
        <p:nvGrpSpPr>
          <p:cNvPr name="Group 40" id="40"/>
          <p:cNvGrpSpPr/>
          <p:nvPr/>
        </p:nvGrpSpPr>
        <p:grpSpPr>
          <a:xfrm rot="1845489">
            <a:off x="5579041" y="6214696"/>
            <a:ext cx="124185" cy="42851"/>
            <a:chOff x="0" y="0"/>
            <a:chExt cx="1913890" cy="660400"/>
          </a:xfrm>
        </p:grpSpPr>
        <p:sp>
          <p:nvSpPr>
            <p:cNvPr name="Freeform 41" id="41"/>
            <p:cNvSpPr/>
            <p:nvPr/>
          </p:nvSpPr>
          <p:spPr>
            <a:xfrm flipH="false" flipV="false" rot="0">
              <a:off x="0" y="0"/>
              <a:ext cx="1913890" cy="660400"/>
            </a:xfrm>
            <a:custGeom>
              <a:avLst/>
              <a:gdLst/>
              <a:ahLst/>
              <a:cxnLst/>
              <a:rect r="r" b="b" t="t" l="l"/>
              <a:pathLst>
                <a:path h="660400" w="1913890">
                  <a:moveTo>
                    <a:pt x="1789430" y="660400"/>
                  </a:moveTo>
                  <a:lnTo>
                    <a:pt x="124460" y="660400"/>
                  </a:lnTo>
                  <a:cubicBezTo>
                    <a:pt x="55880" y="660400"/>
                    <a:pt x="0" y="604520"/>
                    <a:pt x="0" y="535940"/>
                  </a:cubicBezTo>
                  <a:lnTo>
                    <a:pt x="0" y="124460"/>
                  </a:lnTo>
                  <a:cubicBezTo>
                    <a:pt x="0" y="55880"/>
                    <a:pt x="55880" y="0"/>
                    <a:pt x="124460" y="0"/>
                  </a:cubicBezTo>
                  <a:lnTo>
                    <a:pt x="1789430" y="0"/>
                  </a:lnTo>
                  <a:cubicBezTo>
                    <a:pt x="1858010" y="0"/>
                    <a:pt x="1913890" y="55880"/>
                    <a:pt x="1913890" y="124460"/>
                  </a:cubicBezTo>
                  <a:lnTo>
                    <a:pt x="1913890" y="535940"/>
                  </a:lnTo>
                  <a:cubicBezTo>
                    <a:pt x="1913890" y="604520"/>
                    <a:pt x="1858010" y="660400"/>
                    <a:pt x="1789430" y="660400"/>
                  </a:cubicBezTo>
                  <a:close/>
                </a:path>
              </a:pathLst>
            </a:custGeom>
            <a:solidFill>
              <a:srgbClr val="4D8AC4"/>
            </a:solidFill>
          </p:spPr>
        </p:sp>
      </p:grpSp>
      <p:grpSp>
        <p:nvGrpSpPr>
          <p:cNvPr name="Group 42" id="42"/>
          <p:cNvGrpSpPr/>
          <p:nvPr/>
        </p:nvGrpSpPr>
        <p:grpSpPr>
          <a:xfrm rot="1845489">
            <a:off x="5470628" y="6226595"/>
            <a:ext cx="124185" cy="383384"/>
            <a:chOff x="0" y="0"/>
            <a:chExt cx="1913890" cy="5908574"/>
          </a:xfrm>
        </p:grpSpPr>
        <p:sp>
          <p:nvSpPr>
            <p:cNvPr name="Freeform 43" id="43"/>
            <p:cNvSpPr/>
            <p:nvPr/>
          </p:nvSpPr>
          <p:spPr>
            <a:xfrm flipH="false" flipV="false" rot="0">
              <a:off x="0" y="0"/>
              <a:ext cx="1913890" cy="5908575"/>
            </a:xfrm>
            <a:custGeom>
              <a:avLst/>
              <a:gdLst/>
              <a:ahLst/>
              <a:cxnLst/>
              <a:rect r="r" b="b" t="t" l="l"/>
              <a:pathLst>
                <a:path h="5908575" w="1913890">
                  <a:moveTo>
                    <a:pt x="1789430" y="5908575"/>
                  </a:moveTo>
                  <a:lnTo>
                    <a:pt x="124460" y="5908575"/>
                  </a:lnTo>
                  <a:cubicBezTo>
                    <a:pt x="55880" y="5908575"/>
                    <a:pt x="0" y="5852695"/>
                    <a:pt x="0" y="5784114"/>
                  </a:cubicBezTo>
                  <a:lnTo>
                    <a:pt x="0" y="124460"/>
                  </a:lnTo>
                  <a:cubicBezTo>
                    <a:pt x="0" y="55880"/>
                    <a:pt x="55880" y="0"/>
                    <a:pt x="124460" y="0"/>
                  </a:cubicBezTo>
                  <a:lnTo>
                    <a:pt x="1789430" y="0"/>
                  </a:lnTo>
                  <a:cubicBezTo>
                    <a:pt x="1858010" y="0"/>
                    <a:pt x="1913890" y="55880"/>
                    <a:pt x="1913890" y="124460"/>
                  </a:cubicBezTo>
                  <a:lnTo>
                    <a:pt x="1913890" y="5784115"/>
                  </a:lnTo>
                  <a:cubicBezTo>
                    <a:pt x="1913890" y="5852695"/>
                    <a:pt x="1858010" y="5908575"/>
                    <a:pt x="1789430" y="5908575"/>
                  </a:cubicBezTo>
                  <a:close/>
                </a:path>
              </a:pathLst>
            </a:custGeom>
            <a:solidFill>
              <a:srgbClr val="3D79B3"/>
            </a:solidFill>
          </p:spPr>
        </p:sp>
      </p:grpSp>
      <p:sp>
        <p:nvSpPr>
          <p:cNvPr name="Freeform 44" id="44"/>
          <p:cNvSpPr/>
          <p:nvPr/>
        </p:nvSpPr>
        <p:spPr>
          <a:xfrm flipH="false" flipV="false" rot="1845489">
            <a:off x="5581255" y="6277852"/>
            <a:ext cx="43699" cy="43699"/>
          </a:xfrm>
          <a:custGeom>
            <a:avLst/>
            <a:gdLst/>
            <a:ahLst/>
            <a:cxnLst/>
            <a:rect r="r" b="b" t="t" l="l"/>
            <a:pathLst>
              <a:path h="43699" w="43699">
                <a:moveTo>
                  <a:pt x="0" y="0"/>
                </a:moveTo>
                <a:lnTo>
                  <a:pt x="43699" y="0"/>
                </a:lnTo>
                <a:lnTo>
                  <a:pt x="43699" y="43699"/>
                </a:lnTo>
                <a:lnTo>
                  <a:pt x="0" y="43699"/>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45" id="45"/>
          <p:cNvSpPr/>
          <p:nvPr/>
        </p:nvSpPr>
        <p:spPr>
          <a:xfrm flipH="false" flipV="false" rot="1845489">
            <a:off x="5433071" y="6538722"/>
            <a:ext cx="50841" cy="7944"/>
          </a:xfrm>
          <a:custGeom>
            <a:avLst/>
            <a:gdLst/>
            <a:ahLst/>
            <a:cxnLst/>
            <a:rect r="r" b="b" t="t" l="l"/>
            <a:pathLst>
              <a:path h="7944" w="50841">
                <a:moveTo>
                  <a:pt x="0" y="0"/>
                </a:moveTo>
                <a:lnTo>
                  <a:pt x="50841" y="0"/>
                </a:lnTo>
                <a:lnTo>
                  <a:pt x="50841" y="7944"/>
                </a:lnTo>
                <a:lnTo>
                  <a:pt x="0" y="7944"/>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46" id="46"/>
          <p:cNvSpPr/>
          <p:nvPr/>
        </p:nvSpPr>
        <p:spPr>
          <a:xfrm flipH="false" flipV="false" rot="1845489">
            <a:off x="5650845" y="6094340"/>
            <a:ext cx="78455" cy="119097"/>
          </a:xfrm>
          <a:custGeom>
            <a:avLst/>
            <a:gdLst/>
            <a:ahLst/>
            <a:cxnLst/>
            <a:rect r="r" b="b" t="t" l="l"/>
            <a:pathLst>
              <a:path h="119097" w="78455">
                <a:moveTo>
                  <a:pt x="0" y="0"/>
                </a:moveTo>
                <a:lnTo>
                  <a:pt x="78455" y="0"/>
                </a:lnTo>
                <a:lnTo>
                  <a:pt x="78455" y="119097"/>
                </a:lnTo>
                <a:lnTo>
                  <a:pt x="0" y="11909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7" id="47"/>
          <p:cNvSpPr/>
          <p:nvPr/>
        </p:nvSpPr>
        <p:spPr>
          <a:xfrm flipH="false" flipV="false" rot="-3442879">
            <a:off x="4910872" y="6494738"/>
            <a:ext cx="50841" cy="7944"/>
          </a:xfrm>
          <a:custGeom>
            <a:avLst/>
            <a:gdLst/>
            <a:ahLst/>
            <a:cxnLst/>
            <a:rect r="r" b="b" t="t" l="l"/>
            <a:pathLst>
              <a:path h="7944" w="50841">
                <a:moveTo>
                  <a:pt x="0" y="0"/>
                </a:moveTo>
                <a:lnTo>
                  <a:pt x="50841" y="0"/>
                </a:lnTo>
                <a:lnTo>
                  <a:pt x="50841" y="7944"/>
                </a:lnTo>
                <a:lnTo>
                  <a:pt x="0" y="7944"/>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grpSp>
        <p:nvGrpSpPr>
          <p:cNvPr name="Group 48" id="48"/>
          <p:cNvGrpSpPr/>
          <p:nvPr/>
        </p:nvGrpSpPr>
        <p:grpSpPr>
          <a:xfrm rot="1845489">
            <a:off x="5295943" y="6124656"/>
            <a:ext cx="46179" cy="42851"/>
            <a:chOff x="0" y="0"/>
            <a:chExt cx="711701" cy="660400"/>
          </a:xfrm>
        </p:grpSpPr>
        <p:sp>
          <p:nvSpPr>
            <p:cNvPr name="Freeform 49" id="49"/>
            <p:cNvSpPr/>
            <p:nvPr/>
          </p:nvSpPr>
          <p:spPr>
            <a:xfrm flipH="false" flipV="false" rot="0">
              <a:off x="0" y="0"/>
              <a:ext cx="711701" cy="660400"/>
            </a:xfrm>
            <a:custGeom>
              <a:avLst/>
              <a:gdLst/>
              <a:ahLst/>
              <a:cxnLst/>
              <a:rect r="r" b="b" t="t" l="l"/>
              <a:pathLst>
                <a:path h="660400" w="711701">
                  <a:moveTo>
                    <a:pt x="587241" y="660400"/>
                  </a:moveTo>
                  <a:lnTo>
                    <a:pt x="124460" y="660400"/>
                  </a:lnTo>
                  <a:cubicBezTo>
                    <a:pt x="55880" y="660400"/>
                    <a:pt x="0" y="604520"/>
                    <a:pt x="0" y="535940"/>
                  </a:cubicBezTo>
                  <a:lnTo>
                    <a:pt x="0" y="124460"/>
                  </a:lnTo>
                  <a:cubicBezTo>
                    <a:pt x="0" y="55880"/>
                    <a:pt x="55880" y="0"/>
                    <a:pt x="124460" y="0"/>
                  </a:cubicBezTo>
                  <a:lnTo>
                    <a:pt x="587241" y="0"/>
                  </a:lnTo>
                  <a:cubicBezTo>
                    <a:pt x="655821" y="0"/>
                    <a:pt x="711701" y="55880"/>
                    <a:pt x="711701" y="124460"/>
                  </a:cubicBezTo>
                  <a:lnTo>
                    <a:pt x="711701" y="535940"/>
                  </a:lnTo>
                  <a:cubicBezTo>
                    <a:pt x="711701" y="604520"/>
                    <a:pt x="655821" y="660400"/>
                    <a:pt x="587241" y="660400"/>
                  </a:cubicBezTo>
                  <a:close/>
                </a:path>
              </a:pathLst>
            </a:custGeom>
            <a:solidFill>
              <a:srgbClr val="BFA66A"/>
            </a:solidFill>
          </p:spPr>
        </p:sp>
      </p:grpSp>
      <p:grpSp>
        <p:nvGrpSpPr>
          <p:cNvPr name="Group 50" id="50"/>
          <p:cNvGrpSpPr/>
          <p:nvPr/>
        </p:nvGrpSpPr>
        <p:grpSpPr>
          <a:xfrm rot="1845489">
            <a:off x="5249412" y="6137305"/>
            <a:ext cx="124185" cy="42851"/>
            <a:chOff x="0" y="0"/>
            <a:chExt cx="1913890" cy="660400"/>
          </a:xfrm>
        </p:grpSpPr>
        <p:sp>
          <p:nvSpPr>
            <p:cNvPr name="Freeform 51" id="51"/>
            <p:cNvSpPr/>
            <p:nvPr/>
          </p:nvSpPr>
          <p:spPr>
            <a:xfrm flipH="false" flipV="false" rot="0">
              <a:off x="0" y="0"/>
              <a:ext cx="1913890" cy="660400"/>
            </a:xfrm>
            <a:custGeom>
              <a:avLst/>
              <a:gdLst/>
              <a:ahLst/>
              <a:cxnLst/>
              <a:rect r="r" b="b" t="t" l="l"/>
              <a:pathLst>
                <a:path h="660400" w="1913890">
                  <a:moveTo>
                    <a:pt x="1789430" y="660400"/>
                  </a:moveTo>
                  <a:lnTo>
                    <a:pt x="124460" y="660400"/>
                  </a:lnTo>
                  <a:cubicBezTo>
                    <a:pt x="55880" y="660400"/>
                    <a:pt x="0" y="604520"/>
                    <a:pt x="0" y="535940"/>
                  </a:cubicBezTo>
                  <a:lnTo>
                    <a:pt x="0" y="124460"/>
                  </a:lnTo>
                  <a:cubicBezTo>
                    <a:pt x="0" y="55880"/>
                    <a:pt x="55880" y="0"/>
                    <a:pt x="124460" y="0"/>
                  </a:cubicBezTo>
                  <a:lnTo>
                    <a:pt x="1789430" y="0"/>
                  </a:lnTo>
                  <a:cubicBezTo>
                    <a:pt x="1858010" y="0"/>
                    <a:pt x="1913890" y="55880"/>
                    <a:pt x="1913890" y="124460"/>
                  </a:cubicBezTo>
                  <a:lnTo>
                    <a:pt x="1913890" y="535940"/>
                  </a:lnTo>
                  <a:cubicBezTo>
                    <a:pt x="1913890" y="604520"/>
                    <a:pt x="1858010" y="660400"/>
                    <a:pt x="1789430" y="660400"/>
                  </a:cubicBezTo>
                  <a:close/>
                </a:path>
              </a:pathLst>
            </a:custGeom>
            <a:solidFill>
              <a:srgbClr val="4D8AC4"/>
            </a:solidFill>
          </p:spPr>
        </p:sp>
      </p:grpSp>
      <p:grpSp>
        <p:nvGrpSpPr>
          <p:cNvPr name="Group 52" id="52"/>
          <p:cNvGrpSpPr/>
          <p:nvPr/>
        </p:nvGrpSpPr>
        <p:grpSpPr>
          <a:xfrm rot="1845489">
            <a:off x="5141000" y="6149204"/>
            <a:ext cx="124185" cy="383384"/>
            <a:chOff x="0" y="0"/>
            <a:chExt cx="1913890" cy="5908574"/>
          </a:xfrm>
        </p:grpSpPr>
        <p:sp>
          <p:nvSpPr>
            <p:cNvPr name="Freeform 53" id="53"/>
            <p:cNvSpPr/>
            <p:nvPr/>
          </p:nvSpPr>
          <p:spPr>
            <a:xfrm flipH="false" flipV="false" rot="0">
              <a:off x="0" y="0"/>
              <a:ext cx="1913890" cy="5908575"/>
            </a:xfrm>
            <a:custGeom>
              <a:avLst/>
              <a:gdLst/>
              <a:ahLst/>
              <a:cxnLst/>
              <a:rect r="r" b="b" t="t" l="l"/>
              <a:pathLst>
                <a:path h="5908575" w="1913890">
                  <a:moveTo>
                    <a:pt x="1789430" y="5908575"/>
                  </a:moveTo>
                  <a:lnTo>
                    <a:pt x="124460" y="5908575"/>
                  </a:lnTo>
                  <a:cubicBezTo>
                    <a:pt x="55880" y="5908575"/>
                    <a:pt x="0" y="5852695"/>
                    <a:pt x="0" y="5784114"/>
                  </a:cubicBezTo>
                  <a:lnTo>
                    <a:pt x="0" y="124460"/>
                  </a:lnTo>
                  <a:cubicBezTo>
                    <a:pt x="0" y="55880"/>
                    <a:pt x="55880" y="0"/>
                    <a:pt x="124460" y="0"/>
                  </a:cubicBezTo>
                  <a:lnTo>
                    <a:pt x="1789430" y="0"/>
                  </a:lnTo>
                  <a:cubicBezTo>
                    <a:pt x="1858010" y="0"/>
                    <a:pt x="1913890" y="55880"/>
                    <a:pt x="1913890" y="124460"/>
                  </a:cubicBezTo>
                  <a:lnTo>
                    <a:pt x="1913890" y="5784115"/>
                  </a:lnTo>
                  <a:cubicBezTo>
                    <a:pt x="1913890" y="5852695"/>
                    <a:pt x="1858010" y="5908575"/>
                    <a:pt x="1789430" y="5908575"/>
                  </a:cubicBezTo>
                  <a:close/>
                </a:path>
              </a:pathLst>
            </a:custGeom>
            <a:solidFill>
              <a:srgbClr val="3D79B3"/>
            </a:solidFill>
          </p:spPr>
        </p:sp>
      </p:grpSp>
      <p:sp>
        <p:nvSpPr>
          <p:cNvPr name="Freeform 54" id="54"/>
          <p:cNvSpPr/>
          <p:nvPr/>
        </p:nvSpPr>
        <p:spPr>
          <a:xfrm flipH="false" flipV="false" rot="1845489">
            <a:off x="5251626" y="6200461"/>
            <a:ext cx="43699" cy="43699"/>
          </a:xfrm>
          <a:custGeom>
            <a:avLst/>
            <a:gdLst/>
            <a:ahLst/>
            <a:cxnLst/>
            <a:rect r="r" b="b" t="t" l="l"/>
            <a:pathLst>
              <a:path h="43699" w="43699">
                <a:moveTo>
                  <a:pt x="0" y="0"/>
                </a:moveTo>
                <a:lnTo>
                  <a:pt x="43699" y="0"/>
                </a:lnTo>
                <a:lnTo>
                  <a:pt x="43699" y="43699"/>
                </a:lnTo>
                <a:lnTo>
                  <a:pt x="0" y="43699"/>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5" id="55"/>
          <p:cNvSpPr/>
          <p:nvPr/>
        </p:nvSpPr>
        <p:spPr>
          <a:xfrm flipH="false" flipV="false" rot="1845489">
            <a:off x="5103442" y="6461332"/>
            <a:ext cx="50841" cy="7944"/>
          </a:xfrm>
          <a:custGeom>
            <a:avLst/>
            <a:gdLst/>
            <a:ahLst/>
            <a:cxnLst/>
            <a:rect r="r" b="b" t="t" l="l"/>
            <a:pathLst>
              <a:path h="7944" w="50841">
                <a:moveTo>
                  <a:pt x="0" y="0"/>
                </a:moveTo>
                <a:lnTo>
                  <a:pt x="50842" y="0"/>
                </a:lnTo>
                <a:lnTo>
                  <a:pt x="50842" y="7943"/>
                </a:lnTo>
                <a:lnTo>
                  <a:pt x="0" y="7943"/>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56" id="56"/>
          <p:cNvSpPr/>
          <p:nvPr/>
        </p:nvSpPr>
        <p:spPr>
          <a:xfrm flipH="false" flipV="false" rot="1845489">
            <a:off x="5321216" y="6016949"/>
            <a:ext cx="78455" cy="119097"/>
          </a:xfrm>
          <a:custGeom>
            <a:avLst/>
            <a:gdLst/>
            <a:ahLst/>
            <a:cxnLst/>
            <a:rect r="r" b="b" t="t" l="l"/>
            <a:pathLst>
              <a:path h="119097" w="78455">
                <a:moveTo>
                  <a:pt x="0" y="0"/>
                </a:moveTo>
                <a:lnTo>
                  <a:pt x="78455" y="0"/>
                </a:lnTo>
                <a:lnTo>
                  <a:pt x="78455" y="119097"/>
                </a:lnTo>
                <a:lnTo>
                  <a:pt x="0" y="11909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57" id="57"/>
          <p:cNvGrpSpPr/>
          <p:nvPr/>
        </p:nvGrpSpPr>
        <p:grpSpPr>
          <a:xfrm rot="-3511051">
            <a:off x="5573430" y="6356201"/>
            <a:ext cx="46179" cy="42851"/>
            <a:chOff x="0" y="0"/>
            <a:chExt cx="711701" cy="660400"/>
          </a:xfrm>
        </p:grpSpPr>
        <p:sp>
          <p:nvSpPr>
            <p:cNvPr name="Freeform 58" id="58"/>
            <p:cNvSpPr/>
            <p:nvPr/>
          </p:nvSpPr>
          <p:spPr>
            <a:xfrm flipH="false" flipV="false" rot="0">
              <a:off x="0" y="0"/>
              <a:ext cx="711701" cy="660400"/>
            </a:xfrm>
            <a:custGeom>
              <a:avLst/>
              <a:gdLst/>
              <a:ahLst/>
              <a:cxnLst/>
              <a:rect r="r" b="b" t="t" l="l"/>
              <a:pathLst>
                <a:path h="660400" w="711701">
                  <a:moveTo>
                    <a:pt x="587241" y="660400"/>
                  </a:moveTo>
                  <a:lnTo>
                    <a:pt x="124460" y="660400"/>
                  </a:lnTo>
                  <a:cubicBezTo>
                    <a:pt x="55880" y="660400"/>
                    <a:pt x="0" y="604520"/>
                    <a:pt x="0" y="535940"/>
                  </a:cubicBezTo>
                  <a:lnTo>
                    <a:pt x="0" y="124460"/>
                  </a:lnTo>
                  <a:cubicBezTo>
                    <a:pt x="0" y="55880"/>
                    <a:pt x="55880" y="0"/>
                    <a:pt x="124460" y="0"/>
                  </a:cubicBezTo>
                  <a:lnTo>
                    <a:pt x="587241" y="0"/>
                  </a:lnTo>
                  <a:cubicBezTo>
                    <a:pt x="655821" y="0"/>
                    <a:pt x="711701" y="55880"/>
                    <a:pt x="711701" y="124460"/>
                  </a:cubicBezTo>
                  <a:lnTo>
                    <a:pt x="711701" y="535940"/>
                  </a:lnTo>
                  <a:cubicBezTo>
                    <a:pt x="711701" y="604520"/>
                    <a:pt x="655821" y="660400"/>
                    <a:pt x="587241" y="660400"/>
                  </a:cubicBezTo>
                  <a:close/>
                </a:path>
              </a:pathLst>
            </a:custGeom>
            <a:solidFill>
              <a:srgbClr val="BFA66A"/>
            </a:solidFill>
          </p:spPr>
        </p:sp>
      </p:grpSp>
      <p:grpSp>
        <p:nvGrpSpPr>
          <p:cNvPr name="Group 59" id="59"/>
          <p:cNvGrpSpPr/>
          <p:nvPr/>
        </p:nvGrpSpPr>
        <p:grpSpPr>
          <a:xfrm rot="-3511051">
            <a:off x="5546981" y="6363888"/>
            <a:ext cx="124185" cy="42851"/>
            <a:chOff x="0" y="0"/>
            <a:chExt cx="1913890" cy="660400"/>
          </a:xfrm>
        </p:grpSpPr>
        <p:sp>
          <p:nvSpPr>
            <p:cNvPr name="Freeform 60" id="60"/>
            <p:cNvSpPr/>
            <p:nvPr/>
          </p:nvSpPr>
          <p:spPr>
            <a:xfrm flipH="false" flipV="false" rot="0">
              <a:off x="0" y="0"/>
              <a:ext cx="1913890" cy="660400"/>
            </a:xfrm>
            <a:custGeom>
              <a:avLst/>
              <a:gdLst/>
              <a:ahLst/>
              <a:cxnLst/>
              <a:rect r="r" b="b" t="t" l="l"/>
              <a:pathLst>
                <a:path h="660400" w="1913890">
                  <a:moveTo>
                    <a:pt x="1789430" y="660400"/>
                  </a:moveTo>
                  <a:lnTo>
                    <a:pt x="124460" y="660400"/>
                  </a:lnTo>
                  <a:cubicBezTo>
                    <a:pt x="55880" y="660400"/>
                    <a:pt x="0" y="604520"/>
                    <a:pt x="0" y="535940"/>
                  </a:cubicBezTo>
                  <a:lnTo>
                    <a:pt x="0" y="124460"/>
                  </a:lnTo>
                  <a:cubicBezTo>
                    <a:pt x="0" y="55880"/>
                    <a:pt x="55880" y="0"/>
                    <a:pt x="124460" y="0"/>
                  </a:cubicBezTo>
                  <a:lnTo>
                    <a:pt x="1789430" y="0"/>
                  </a:lnTo>
                  <a:cubicBezTo>
                    <a:pt x="1858010" y="0"/>
                    <a:pt x="1913890" y="55880"/>
                    <a:pt x="1913890" y="124460"/>
                  </a:cubicBezTo>
                  <a:lnTo>
                    <a:pt x="1913890" y="535940"/>
                  </a:lnTo>
                  <a:cubicBezTo>
                    <a:pt x="1913890" y="604520"/>
                    <a:pt x="1858010" y="660400"/>
                    <a:pt x="1789430" y="660400"/>
                  </a:cubicBezTo>
                  <a:close/>
                </a:path>
              </a:pathLst>
            </a:custGeom>
            <a:solidFill>
              <a:srgbClr val="4D8AC4"/>
            </a:solidFill>
          </p:spPr>
        </p:sp>
      </p:grpSp>
      <p:grpSp>
        <p:nvGrpSpPr>
          <p:cNvPr name="Group 61" id="61"/>
          <p:cNvGrpSpPr/>
          <p:nvPr/>
        </p:nvGrpSpPr>
        <p:grpSpPr>
          <a:xfrm rot="-3511051">
            <a:off x="5727762" y="6304328"/>
            <a:ext cx="124185" cy="383384"/>
            <a:chOff x="0" y="0"/>
            <a:chExt cx="1913890" cy="5908574"/>
          </a:xfrm>
        </p:grpSpPr>
        <p:sp>
          <p:nvSpPr>
            <p:cNvPr name="Freeform 62" id="62"/>
            <p:cNvSpPr/>
            <p:nvPr/>
          </p:nvSpPr>
          <p:spPr>
            <a:xfrm flipH="false" flipV="false" rot="0">
              <a:off x="0" y="0"/>
              <a:ext cx="1913890" cy="5908575"/>
            </a:xfrm>
            <a:custGeom>
              <a:avLst/>
              <a:gdLst/>
              <a:ahLst/>
              <a:cxnLst/>
              <a:rect r="r" b="b" t="t" l="l"/>
              <a:pathLst>
                <a:path h="5908575" w="1913890">
                  <a:moveTo>
                    <a:pt x="1789430" y="5908575"/>
                  </a:moveTo>
                  <a:lnTo>
                    <a:pt x="124460" y="5908575"/>
                  </a:lnTo>
                  <a:cubicBezTo>
                    <a:pt x="55880" y="5908575"/>
                    <a:pt x="0" y="5852695"/>
                    <a:pt x="0" y="5784114"/>
                  </a:cubicBezTo>
                  <a:lnTo>
                    <a:pt x="0" y="124460"/>
                  </a:lnTo>
                  <a:cubicBezTo>
                    <a:pt x="0" y="55880"/>
                    <a:pt x="55880" y="0"/>
                    <a:pt x="124460" y="0"/>
                  </a:cubicBezTo>
                  <a:lnTo>
                    <a:pt x="1789430" y="0"/>
                  </a:lnTo>
                  <a:cubicBezTo>
                    <a:pt x="1858010" y="0"/>
                    <a:pt x="1913890" y="55880"/>
                    <a:pt x="1913890" y="124460"/>
                  </a:cubicBezTo>
                  <a:lnTo>
                    <a:pt x="1913890" y="5784115"/>
                  </a:lnTo>
                  <a:cubicBezTo>
                    <a:pt x="1913890" y="5852695"/>
                    <a:pt x="1858010" y="5908575"/>
                    <a:pt x="1789430" y="5908575"/>
                  </a:cubicBezTo>
                  <a:close/>
                </a:path>
              </a:pathLst>
            </a:custGeom>
            <a:solidFill>
              <a:srgbClr val="3D79B3"/>
            </a:solidFill>
          </p:spPr>
        </p:sp>
      </p:grpSp>
      <p:sp>
        <p:nvSpPr>
          <p:cNvPr name="Freeform 63" id="63"/>
          <p:cNvSpPr/>
          <p:nvPr/>
        </p:nvSpPr>
        <p:spPr>
          <a:xfrm flipH="false" flipV="false" rot="-3511051">
            <a:off x="5650318" y="6402294"/>
            <a:ext cx="43699" cy="43699"/>
          </a:xfrm>
          <a:custGeom>
            <a:avLst/>
            <a:gdLst/>
            <a:ahLst/>
            <a:cxnLst/>
            <a:rect r="r" b="b" t="t" l="l"/>
            <a:pathLst>
              <a:path h="43699" w="43699">
                <a:moveTo>
                  <a:pt x="0" y="0"/>
                </a:moveTo>
                <a:lnTo>
                  <a:pt x="43699" y="0"/>
                </a:lnTo>
                <a:lnTo>
                  <a:pt x="43699" y="43698"/>
                </a:lnTo>
                <a:lnTo>
                  <a:pt x="0" y="4369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4" id="64"/>
          <p:cNvSpPr/>
          <p:nvPr/>
        </p:nvSpPr>
        <p:spPr>
          <a:xfrm flipH="false" flipV="false" rot="-3511051">
            <a:off x="5887893" y="6567844"/>
            <a:ext cx="50841" cy="7944"/>
          </a:xfrm>
          <a:custGeom>
            <a:avLst/>
            <a:gdLst/>
            <a:ahLst/>
            <a:cxnLst/>
            <a:rect r="r" b="b" t="t" l="l"/>
            <a:pathLst>
              <a:path h="7944" w="50841">
                <a:moveTo>
                  <a:pt x="0" y="0"/>
                </a:moveTo>
                <a:lnTo>
                  <a:pt x="50841" y="0"/>
                </a:lnTo>
                <a:lnTo>
                  <a:pt x="50841" y="7944"/>
                </a:lnTo>
                <a:lnTo>
                  <a:pt x="0" y="7944"/>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5" id="65"/>
          <p:cNvSpPr/>
          <p:nvPr/>
        </p:nvSpPr>
        <p:spPr>
          <a:xfrm flipH="false" flipV="false" rot="-3511051">
            <a:off x="5488238" y="6275790"/>
            <a:ext cx="78455" cy="119097"/>
          </a:xfrm>
          <a:custGeom>
            <a:avLst/>
            <a:gdLst/>
            <a:ahLst/>
            <a:cxnLst/>
            <a:rect r="r" b="b" t="t" l="l"/>
            <a:pathLst>
              <a:path h="119097" w="78455">
                <a:moveTo>
                  <a:pt x="0" y="0"/>
                </a:moveTo>
                <a:lnTo>
                  <a:pt x="78455" y="0"/>
                </a:lnTo>
                <a:lnTo>
                  <a:pt x="78455" y="119097"/>
                </a:lnTo>
                <a:lnTo>
                  <a:pt x="0" y="11909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66" id="66"/>
          <p:cNvGrpSpPr/>
          <p:nvPr/>
        </p:nvGrpSpPr>
        <p:grpSpPr>
          <a:xfrm rot="3251158">
            <a:off x="6067536" y="6371209"/>
            <a:ext cx="46179" cy="42851"/>
            <a:chOff x="0" y="0"/>
            <a:chExt cx="711701" cy="660400"/>
          </a:xfrm>
        </p:grpSpPr>
        <p:sp>
          <p:nvSpPr>
            <p:cNvPr name="Freeform 67" id="67"/>
            <p:cNvSpPr/>
            <p:nvPr/>
          </p:nvSpPr>
          <p:spPr>
            <a:xfrm flipH="false" flipV="false" rot="0">
              <a:off x="0" y="0"/>
              <a:ext cx="711701" cy="660400"/>
            </a:xfrm>
            <a:custGeom>
              <a:avLst/>
              <a:gdLst/>
              <a:ahLst/>
              <a:cxnLst/>
              <a:rect r="r" b="b" t="t" l="l"/>
              <a:pathLst>
                <a:path h="660400" w="711701">
                  <a:moveTo>
                    <a:pt x="587241" y="660400"/>
                  </a:moveTo>
                  <a:lnTo>
                    <a:pt x="124460" y="660400"/>
                  </a:lnTo>
                  <a:cubicBezTo>
                    <a:pt x="55880" y="660400"/>
                    <a:pt x="0" y="604520"/>
                    <a:pt x="0" y="535940"/>
                  </a:cubicBezTo>
                  <a:lnTo>
                    <a:pt x="0" y="124460"/>
                  </a:lnTo>
                  <a:cubicBezTo>
                    <a:pt x="0" y="55880"/>
                    <a:pt x="55880" y="0"/>
                    <a:pt x="124460" y="0"/>
                  </a:cubicBezTo>
                  <a:lnTo>
                    <a:pt x="587241" y="0"/>
                  </a:lnTo>
                  <a:cubicBezTo>
                    <a:pt x="655821" y="0"/>
                    <a:pt x="711701" y="55880"/>
                    <a:pt x="711701" y="124460"/>
                  </a:cubicBezTo>
                  <a:lnTo>
                    <a:pt x="711701" y="535940"/>
                  </a:lnTo>
                  <a:cubicBezTo>
                    <a:pt x="711701" y="604520"/>
                    <a:pt x="655821" y="660400"/>
                    <a:pt x="587241" y="660400"/>
                  </a:cubicBezTo>
                  <a:close/>
                </a:path>
              </a:pathLst>
            </a:custGeom>
            <a:solidFill>
              <a:srgbClr val="BFA66A"/>
            </a:solidFill>
          </p:spPr>
        </p:sp>
      </p:grpSp>
      <p:grpSp>
        <p:nvGrpSpPr>
          <p:cNvPr name="Group 68" id="68"/>
          <p:cNvGrpSpPr/>
          <p:nvPr/>
        </p:nvGrpSpPr>
        <p:grpSpPr>
          <a:xfrm rot="3251158">
            <a:off x="6016597" y="6379822"/>
            <a:ext cx="124185" cy="42851"/>
            <a:chOff x="0" y="0"/>
            <a:chExt cx="1913890" cy="660400"/>
          </a:xfrm>
        </p:grpSpPr>
        <p:sp>
          <p:nvSpPr>
            <p:cNvPr name="Freeform 69" id="69"/>
            <p:cNvSpPr/>
            <p:nvPr/>
          </p:nvSpPr>
          <p:spPr>
            <a:xfrm flipH="false" flipV="false" rot="0">
              <a:off x="0" y="0"/>
              <a:ext cx="1913890" cy="660400"/>
            </a:xfrm>
            <a:custGeom>
              <a:avLst/>
              <a:gdLst/>
              <a:ahLst/>
              <a:cxnLst/>
              <a:rect r="r" b="b" t="t" l="l"/>
              <a:pathLst>
                <a:path h="660400" w="1913890">
                  <a:moveTo>
                    <a:pt x="1789430" y="660400"/>
                  </a:moveTo>
                  <a:lnTo>
                    <a:pt x="124460" y="660400"/>
                  </a:lnTo>
                  <a:cubicBezTo>
                    <a:pt x="55880" y="660400"/>
                    <a:pt x="0" y="604520"/>
                    <a:pt x="0" y="535940"/>
                  </a:cubicBezTo>
                  <a:lnTo>
                    <a:pt x="0" y="124460"/>
                  </a:lnTo>
                  <a:cubicBezTo>
                    <a:pt x="0" y="55880"/>
                    <a:pt x="55880" y="0"/>
                    <a:pt x="124460" y="0"/>
                  </a:cubicBezTo>
                  <a:lnTo>
                    <a:pt x="1789430" y="0"/>
                  </a:lnTo>
                  <a:cubicBezTo>
                    <a:pt x="1858010" y="0"/>
                    <a:pt x="1913890" y="55880"/>
                    <a:pt x="1913890" y="124460"/>
                  </a:cubicBezTo>
                  <a:lnTo>
                    <a:pt x="1913890" y="535940"/>
                  </a:lnTo>
                  <a:cubicBezTo>
                    <a:pt x="1913890" y="604520"/>
                    <a:pt x="1858010" y="660400"/>
                    <a:pt x="1789430" y="660400"/>
                  </a:cubicBezTo>
                  <a:close/>
                </a:path>
              </a:pathLst>
            </a:custGeom>
            <a:solidFill>
              <a:srgbClr val="4D8AC4"/>
            </a:solidFill>
          </p:spPr>
        </p:sp>
      </p:grpSp>
      <p:grpSp>
        <p:nvGrpSpPr>
          <p:cNvPr name="Group 70" id="70"/>
          <p:cNvGrpSpPr/>
          <p:nvPr/>
        </p:nvGrpSpPr>
        <p:grpSpPr>
          <a:xfrm rot="3251158">
            <a:off x="5844694" y="6333600"/>
            <a:ext cx="124185" cy="383384"/>
            <a:chOff x="0" y="0"/>
            <a:chExt cx="1913890" cy="5908574"/>
          </a:xfrm>
        </p:grpSpPr>
        <p:sp>
          <p:nvSpPr>
            <p:cNvPr name="Freeform 71" id="71"/>
            <p:cNvSpPr/>
            <p:nvPr/>
          </p:nvSpPr>
          <p:spPr>
            <a:xfrm flipH="false" flipV="false" rot="0">
              <a:off x="0" y="0"/>
              <a:ext cx="1913890" cy="5908575"/>
            </a:xfrm>
            <a:custGeom>
              <a:avLst/>
              <a:gdLst/>
              <a:ahLst/>
              <a:cxnLst/>
              <a:rect r="r" b="b" t="t" l="l"/>
              <a:pathLst>
                <a:path h="5908575" w="1913890">
                  <a:moveTo>
                    <a:pt x="1789430" y="5908575"/>
                  </a:moveTo>
                  <a:lnTo>
                    <a:pt x="124460" y="5908575"/>
                  </a:lnTo>
                  <a:cubicBezTo>
                    <a:pt x="55880" y="5908575"/>
                    <a:pt x="0" y="5852695"/>
                    <a:pt x="0" y="5784114"/>
                  </a:cubicBezTo>
                  <a:lnTo>
                    <a:pt x="0" y="124460"/>
                  </a:lnTo>
                  <a:cubicBezTo>
                    <a:pt x="0" y="55880"/>
                    <a:pt x="55880" y="0"/>
                    <a:pt x="124460" y="0"/>
                  </a:cubicBezTo>
                  <a:lnTo>
                    <a:pt x="1789430" y="0"/>
                  </a:lnTo>
                  <a:cubicBezTo>
                    <a:pt x="1858010" y="0"/>
                    <a:pt x="1913890" y="55880"/>
                    <a:pt x="1913890" y="124460"/>
                  </a:cubicBezTo>
                  <a:lnTo>
                    <a:pt x="1913890" y="5784115"/>
                  </a:lnTo>
                  <a:cubicBezTo>
                    <a:pt x="1913890" y="5852695"/>
                    <a:pt x="1858010" y="5908575"/>
                    <a:pt x="1789430" y="5908575"/>
                  </a:cubicBezTo>
                  <a:close/>
                </a:path>
              </a:pathLst>
            </a:custGeom>
            <a:solidFill>
              <a:srgbClr val="3D79B3"/>
            </a:solidFill>
          </p:spPr>
        </p:sp>
      </p:grpSp>
      <p:sp>
        <p:nvSpPr>
          <p:cNvPr name="Freeform 72" id="72"/>
          <p:cNvSpPr/>
          <p:nvPr/>
        </p:nvSpPr>
        <p:spPr>
          <a:xfrm flipH="false" flipV="false" rot="3251158">
            <a:off x="5996668" y="6422617"/>
            <a:ext cx="43699" cy="43699"/>
          </a:xfrm>
          <a:custGeom>
            <a:avLst/>
            <a:gdLst/>
            <a:ahLst/>
            <a:cxnLst/>
            <a:rect r="r" b="b" t="t" l="l"/>
            <a:pathLst>
              <a:path h="43699" w="43699">
                <a:moveTo>
                  <a:pt x="0" y="0"/>
                </a:moveTo>
                <a:lnTo>
                  <a:pt x="43698" y="0"/>
                </a:lnTo>
                <a:lnTo>
                  <a:pt x="43698" y="43699"/>
                </a:lnTo>
                <a:lnTo>
                  <a:pt x="0" y="43699"/>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73" id="73"/>
          <p:cNvSpPr/>
          <p:nvPr/>
        </p:nvSpPr>
        <p:spPr>
          <a:xfrm flipH="false" flipV="false" rot="3251158">
            <a:off x="5763793" y="6605959"/>
            <a:ext cx="50841" cy="7944"/>
          </a:xfrm>
          <a:custGeom>
            <a:avLst/>
            <a:gdLst/>
            <a:ahLst/>
            <a:cxnLst/>
            <a:rect r="r" b="b" t="t" l="l"/>
            <a:pathLst>
              <a:path h="7944" w="50841">
                <a:moveTo>
                  <a:pt x="0" y="0"/>
                </a:moveTo>
                <a:lnTo>
                  <a:pt x="50841" y="0"/>
                </a:lnTo>
                <a:lnTo>
                  <a:pt x="50841" y="7944"/>
                </a:lnTo>
                <a:lnTo>
                  <a:pt x="0" y="7944"/>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74" id="74"/>
          <p:cNvSpPr/>
          <p:nvPr/>
        </p:nvSpPr>
        <p:spPr>
          <a:xfrm flipH="false" flipV="false" rot="3251158">
            <a:off x="6117062" y="6285704"/>
            <a:ext cx="78455" cy="119097"/>
          </a:xfrm>
          <a:custGeom>
            <a:avLst/>
            <a:gdLst/>
            <a:ahLst/>
            <a:cxnLst/>
            <a:rect r="r" b="b" t="t" l="l"/>
            <a:pathLst>
              <a:path h="119097" w="78455">
                <a:moveTo>
                  <a:pt x="0" y="0"/>
                </a:moveTo>
                <a:lnTo>
                  <a:pt x="78455" y="0"/>
                </a:lnTo>
                <a:lnTo>
                  <a:pt x="78455" y="119097"/>
                </a:lnTo>
                <a:lnTo>
                  <a:pt x="0" y="11909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75" id="75"/>
          <p:cNvGrpSpPr/>
          <p:nvPr/>
        </p:nvGrpSpPr>
        <p:grpSpPr>
          <a:xfrm rot="1845489">
            <a:off x="6288877" y="6236358"/>
            <a:ext cx="46179" cy="42851"/>
            <a:chOff x="0" y="0"/>
            <a:chExt cx="711701" cy="660400"/>
          </a:xfrm>
        </p:grpSpPr>
        <p:sp>
          <p:nvSpPr>
            <p:cNvPr name="Freeform 76" id="76"/>
            <p:cNvSpPr/>
            <p:nvPr/>
          </p:nvSpPr>
          <p:spPr>
            <a:xfrm flipH="false" flipV="false" rot="0">
              <a:off x="0" y="0"/>
              <a:ext cx="711701" cy="660400"/>
            </a:xfrm>
            <a:custGeom>
              <a:avLst/>
              <a:gdLst/>
              <a:ahLst/>
              <a:cxnLst/>
              <a:rect r="r" b="b" t="t" l="l"/>
              <a:pathLst>
                <a:path h="660400" w="711701">
                  <a:moveTo>
                    <a:pt x="587241" y="660400"/>
                  </a:moveTo>
                  <a:lnTo>
                    <a:pt x="124460" y="660400"/>
                  </a:lnTo>
                  <a:cubicBezTo>
                    <a:pt x="55880" y="660400"/>
                    <a:pt x="0" y="604520"/>
                    <a:pt x="0" y="535940"/>
                  </a:cubicBezTo>
                  <a:lnTo>
                    <a:pt x="0" y="124460"/>
                  </a:lnTo>
                  <a:cubicBezTo>
                    <a:pt x="0" y="55880"/>
                    <a:pt x="55880" y="0"/>
                    <a:pt x="124460" y="0"/>
                  </a:cubicBezTo>
                  <a:lnTo>
                    <a:pt x="587241" y="0"/>
                  </a:lnTo>
                  <a:cubicBezTo>
                    <a:pt x="655821" y="0"/>
                    <a:pt x="711701" y="55880"/>
                    <a:pt x="711701" y="124460"/>
                  </a:cubicBezTo>
                  <a:lnTo>
                    <a:pt x="711701" y="535940"/>
                  </a:lnTo>
                  <a:cubicBezTo>
                    <a:pt x="711701" y="604520"/>
                    <a:pt x="655821" y="660400"/>
                    <a:pt x="587241" y="660400"/>
                  </a:cubicBezTo>
                  <a:close/>
                </a:path>
              </a:pathLst>
            </a:custGeom>
            <a:solidFill>
              <a:srgbClr val="BFA66A"/>
            </a:solidFill>
          </p:spPr>
        </p:sp>
      </p:grpSp>
      <p:grpSp>
        <p:nvGrpSpPr>
          <p:cNvPr name="Group 77" id="77"/>
          <p:cNvGrpSpPr/>
          <p:nvPr/>
        </p:nvGrpSpPr>
        <p:grpSpPr>
          <a:xfrm rot="1845489">
            <a:off x="6242347" y="6249008"/>
            <a:ext cx="124185" cy="42851"/>
            <a:chOff x="0" y="0"/>
            <a:chExt cx="1913890" cy="660400"/>
          </a:xfrm>
        </p:grpSpPr>
        <p:sp>
          <p:nvSpPr>
            <p:cNvPr name="Freeform 78" id="78"/>
            <p:cNvSpPr/>
            <p:nvPr/>
          </p:nvSpPr>
          <p:spPr>
            <a:xfrm flipH="false" flipV="false" rot="0">
              <a:off x="0" y="0"/>
              <a:ext cx="1913890" cy="660400"/>
            </a:xfrm>
            <a:custGeom>
              <a:avLst/>
              <a:gdLst/>
              <a:ahLst/>
              <a:cxnLst/>
              <a:rect r="r" b="b" t="t" l="l"/>
              <a:pathLst>
                <a:path h="660400" w="1913890">
                  <a:moveTo>
                    <a:pt x="1789430" y="660400"/>
                  </a:moveTo>
                  <a:lnTo>
                    <a:pt x="124460" y="660400"/>
                  </a:lnTo>
                  <a:cubicBezTo>
                    <a:pt x="55880" y="660400"/>
                    <a:pt x="0" y="604520"/>
                    <a:pt x="0" y="535940"/>
                  </a:cubicBezTo>
                  <a:lnTo>
                    <a:pt x="0" y="124460"/>
                  </a:lnTo>
                  <a:cubicBezTo>
                    <a:pt x="0" y="55880"/>
                    <a:pt x="55880" y="0"/>
                    <a:pt x="124460" y="0"/>
                  </a:cubicBezTo>
                  <a:lnTo>
                    <a:pt x="1789430" y="0"/>
                  </a:lnTo>
                  <a:cubicBezTo>
                    <a:pt x="1858010" y="0"/>
                    <a:pt x="1913890" y="55880"/>
                    <a:pt x="1913890" y="124460"/>
                  </a:cubicBezTo>
                  <a:lnTo>
                    <a:pt x="1913890" y="535940"/>
                  </a:lnTo>
                  <a:cubicBezTo>
                    <a:pt x="1913890" y="604520"/>
                    <a:pt x="1858010" y="660400"/>
                    <a:pt x="1789430" y="660400"/>
                  </a:cubicBezTo>
                  <a:close/>
                </a:path>
              </a:pathLst>
            </a:custGeom>
            <a:solidFill>
              <a:srgbClr val="4D8AC4"/>
            </a:solidFill>
          </p:spPr>
        </p:sp>
      </p:grpSp>
      <p:grpSp>
        <p:nvGrpSpPr>
          <p:cNvPr name="Group 79" id="79"/>
          <p:cNvGrpSpPr/>
          <p:nvPr/>
        </p:nvGrpSpPr>
        <p:grpSpPr>
          <a:xfrm rot="1845489">
            <a:off x="6133934" y="6260907"/>
            <a:ext cx="124185" cy="383384"/>
            <a:chOff x="0" y="0"/>
            <a:chExt cx="1913890" cy="5908574"/>
          </a:xfrm>
        </p:grpSpPr>
        <p:sp>
          <p:nvSpPr>
            <p:cNvPr name="Freeform 80" id="80"/>
            <p:cNvSpPr/>
            <p:nvPr/>
          </p:nvSpPr>
          <p:spPr>
            <a:xfrm flipH="false" flipV="false" rot="0">
              <a:off x="0" y="0"/>
              <a:ext cx="1913890" cy="5908575"/>
            </a:xfrm>
            <a:custGeom>
              <a:avLst/>
              <a:gdLst/>
              <a:ahLst/>
              <a:cxnLst/>
              <a:rect r="r" b="b" t="t" l="l"/>
              <a:pathLst>
                <a:path h="5908575" w="1913890">
                  <a:moveTo>
                    <a:pt x="1789430" y="5908575"/>
                  </a:moveTo>
                  <a:lnTo>
                    <a:pt x="124460" y="5908575"/>
                  </a:lnTo>
                  <a:cubicBezTo>
                    <a:pt x="55880" y="5908575"/>
                    <a:pt x="0" y="5852695"/>
                    <a:pt x="0" y="5784114"/>
                  </a:cubicBezTo>
                  <a:lnTo>
                    <a:pt x="0" y="124460"/>
                  </a:lnTo>
                  <a:cubicBezTo>
                    <a:pt x="0" y="55880"/>
                    <a:pt x="55880" y="0"/>
                    <a:pt x="124460" y="0"/>
                  </a:cubicBezTo>
                  <a:lnTo>
                    <a:pt x="1789430" y="0"/>
                  </a:lnTo>
                  <a:cubicBezTo>
                    <a:pt x="1858010" y="0"/>
                    <a:pt x="1913890" y="55880"/>
                    <a:pt x="1913890" y="124460"/>
                  </a:cubicBezTo>
                  <a:lnTo>
                    <a:pt x="1913890" y="5784115"/>
                  </a:lnTo>
                  <a:cubicBezTo>
                    <a:pt x="1913890" y="5852695"/>
                    <a:pt x="1858010" y="5908575"/>
                    <a:pt x="1789430" y="5908575"/>
                  </a:cubicBezTo>
                  <a:close/>
                </a:path>
              </a:pathLst>
            </a:custGeom>
            <a:solidFill>
              <a:srgbClr val="3D79B3"/>
            </a:solidFill>
          </p:spPr>
        </p:sp>
      </p:grpSp>
      <p:sp>
        <p:nvSpPr>
          <p:cNvPr name="Freeform 81" id="81"/>
          <p:cNvSpPr/>
          <p:nvPr/>
        </p:nvSpPr>
        <p:spPr>
          <a:xfrm flipH="false" flipV="false" rot="1845489">
            <a:off x="6244561" y="6312164"/>
            <a:ext cx="43699" cy="43699"/>
          </a:xfrm>
          <a:custGeom>
            <a:avLst/>
            <a:gdLst/>
            <a:ahLst/>
            <a:cxnLst/>
            <a:rect r="r" b="b" t="t" l="l"/>
            <a:pathLst>
              <a:path h="43699" w="43699">
                <a:moveTo>
                  <a:pt x="0" y="0"/>
                </a:moveTo>
                <a:lnTo>
                  <a:pt x="43699" y="0"/>
                </a:lnTo>
                <a:lnTo>
                  <a:pt x="43699" y="43698"/>
                </a:lnTo>
                <a:lnTo>
                  <a:pt x="0" y="4369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82" id="82"/>
          <p:cNvSpPr/>
          <p:nvPr/>
        </p:nvSpPr>
        <p:spPr>
          <a:xfrm flipH="false" flipV="false" rot="1845489">
            <a:off x="6096377" y="6573034"/>
            <a:ext cx="50841" cy="7944"/>
          </a:xfrm>
          <a:custGeom>
            <a:avLst/>
            <a:gdLst/>
            <a:ahLst/>
            <a:cxnLst/>
            <a:rect r="r" b="b" t="t" l="l"/>
            <a:pathLst>
              <a:path h="7944" w="50841">
                <a:moveTo>
                  <a:pt x="0" y="0"/>
                </a:moveTo>
                <a:lnTo>
                  <a:pt x="50841" y="0"/>
                </a:lnTo>
                <a:lnTo>
                  <a:pt x="50841" y="7944"/>
                </a:lnTo>
                <a:lnTo>
                  <a:pt x="0" y="7944"/>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83" id="83"/>
          <p:cNvSpPr/>
          <p:nvPr/>
        </p:nvSpPr>
        <p:spPr>
          <a:xfrm flipH="false" flipV="false" rot="1845489">
            <a:off x="6314151" y="6128652"/>
            <a:ext cx="78455" cy="119097"/>
          </a:xfrm>
          <a:custGeom>
            <a:avLst/>
            <a:gdLst/>
            <a:ahLst/>
            <a:cxnLst/>
            <a:rect r="r" b="b" t="t" l="l"/>
            <a:pathLst>
              <a:path h="119097" w="78455">
                <a:moveTo>
                  <a:pt x="0" y="0"/>
                </a:moveTo>
                <a:lnTo>
                  <a:pt x="78455" y="0"/>
                </a:lnTo>
                <a:lnTo>
                  <a:pt x="78455" y="119097"/>
                </a:lnTo>
                <a:lnTo>
                  <a:pt x="0" y="11909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84" id="84"/>
          <p:cNvGrpSpPr/>
          <p:nvPr/>
        </p:nvGrpSpPr>
        <p:grpSpPr>
          <a:xfrm rot="-3511051">
            <a:off x="6276045" y="6433592"/>
            <a:ext cx="46179" cy="42851"/>
            <a:chOff x="0" y="0"/>
            <a:chExt cx="711701" cy="660400"/>
          </a:xfrm>
        </p:grpSpPr>
        <p:sp>
          <p:nvSpPr>
            <p:cNvPr name="Freeform 85" id="85"/>
            <p:cNvSpPr/>
            <p:nvPr/>
          </p:nvSpPr>
          <p:spPr>
            <a:xfrm flipH="false" flipV="false" rot="0">
              <a:off x="0" y="0"/>
              <a:ext cx="711701" cy="660400"/>
            </a:xfrm>
            <a:custGeom>
              <a:avLst/>
              <a:gdLst/>
              <a:ahLst/>
              <a:cxnLst/>
              <a:rect r="r" b="b" t="t" l="l"/>
              <a:pathLst>
                <a:path h="660400" w="711701">
                  <a:moveTo>
                    <a:pt x="587241" y="660400"/>
                  </a:moveTo>
                  <a:lnTo>
                    <a:pt x="124460" y="660400"/>
                  </a:lnTo>
                  <a:cubicBezTo>
                    <a:pt x="55880" y="660400"/>
                    <a:pt x="0" y="604520"/>
                    <a:pt x="0" y="535940"/>
                  </a:cubicBezTo>
                  <a:lnTo>
                    <a:pt x="0" y="124460"/>
                  </a:lnTo>
                  <a:cubicBezTo>
                    <a:pt x="0" y="55880"/>
                    <a:pt x="55880" y="0"/>
                    <a:pt x="124460" y="0"/>
                  </a:cubicBezTo>
                  <a:lnTo>
                    <a:pt x="587241" y="0"/>
                  </a:lnTo>
                  <a:cubicBezTo>
                    <a:pt x="655821" y="0"/>
                    <a:pt x="711701" y="55880"/>
                    <a:pt x="711701" y="124460"/>
                  </a:cubicBezTo>
                  <a:lnTo>
                    <a:pt x="711701" y="535940"/>
                  </a:lnTo>
                  <a:cubicBezTo>
                    <a:pt x="711701" y="604520"/>
                    <a:pt x="655821" y="660400"/>
                    <a:pt x="587241" y="660400"/>
                  </a:cubicBezTo>
                  <a:close/>
                </a:path>
              </a:pathLst>
            </a:custGeom>
            <a:solidFill>
              <a:srgbClr val="BFA66A"/>
            </a:solidFill>
          </p:spPr>
        </p:sp>
      </p:grpSp>
      <p:grpSp>
        <p:nvGrpSpPr>
          <p:cNvPr name="Group 86" id="86"/>
          <p:cNvGrpSpPr/>
          <p:nvPr/>
        </p:nvGrpSpPr>
        <p:grpSpPr>
          <a:xfrm rot="-3511051">
            <a:off x="6249596" y="6441279"/>
            <a:ext cx="124185" cy="42851"/>
            <a:chOff x="0" y="0"/>
            <a:chExt cx="1913890" cy="660400"/>
          </a:xfrm>
        </p:grpSpPr>
        <p:sp>
          <p:nvSpPr>
            <p:cNvPr name="Freeform 87" id="87"/>
            <p:cNvSpPr/>
            <p:nvPr/>
          </p:nvSpPr>
          <p:spPr>
            <a:xfrm flipH="false" flipV="false" rot="0">
              <a:off x="0" y="0"/>
              <a:ext cx="1913890" cy="660400"/>
            </a:xfrm>
            <a:custGeom>
              <a:avLst/>
              <a:gdLst/>
              <a:ahLst/>
              <a:cxnLst/>
              <a:rect r="r" b="b" t="t" l="l"/>
              <a:pathLst>
                <a:path h="660400" w="1913890">
                  <a:moveTo>
                    <a:pt x="1789430" y="660400"/>
                  </a:moveTo>
                  <a:lnTo>
                    <a:pt x="124460" y="660400"/>
                  </a:lnTo>
                  <a:cubicBezTo>
                    <a:pt x="55880" y="660400"/>
                    <a:pt x="0" y="604520"/>
                    <a:pt x="0" y="535940"/>
                  </a:cubicBezTo>
                  <a:lnTo>
                    <a:pt x="0" y="124460"/>
                  </a:lnTo>
                  <a:cubicBezTo>
                    <a:pt x="0" y="55880"/>
                    <a:pt x="55880" y="0"/>
                    <a:pt x="124460" y="0"/>
                  </a:cubicBezTo>
                  <a:lnTo>
                    <a:pt x="1789430" y="0"/>
                  </a:lnTo>
                  <a:cubicBezTo>
                    <a:pt x="1858010" y="0"/>
                    <a:pt x="1913890" y="55880"/>
                    <a:pt x="1913890" y="124460"/>
                  </a:cubicBezTo>
                  <a:lnTo>
                    <a:pt x="1913890" y="535940"/>
                  </a:lnTo>
                  <a:cubicBezTo>
                    <a:pt x="1913890" y="604520"/>
                    <a:pt x="1858010" y="660400"/>
                    <a:pt x="1789430" y="660400"/>
                  </a:cubicBezTo>
                  <a:close/>
                </a:path>
              </a:pathLst>
            </a:custGeom>
            <a:solidFill>
              <a:srgbClr val="4D8AC4"/>
            </a:solidFill>
          </p:spPr>
        </p:sp>
      </p:grpSp>
      <p:grpSp>
        <p:nvGrpSpPr>
          <p:cNvPr name="Group 88" id="88"/>
          <p:cNvGrpSpPr/>
          <p:nvPr/>
        </p:nvGrpSpPr>
        <p:grpSpPr>
          <a:xfrm rot="-3511051">
            <a:off x="6430376" y="6381719"/>
            <a:ext cx="124185" cy="383384"/>
            <a:chOff x="0" y="0"/>
            <a:chExt cx="1913890" cy="5908574"/>
          </a:xfrm>
        </p:grpSpPr>
        <p:sp>
          <p:nvSpPr>
            <p:cNvPr name="Freeform 89" id="89"/>
            <p:cNvSpPr/>
            <p:nvPr/>
          </p:nvSpPr>
          <p:spPr>
            <a:xfrm flipH="false" flipV="false" rot="0">
              <a:off x="0" y="0"/>
              <a:ext cx="1913890" cy="5908575"/>
            </a:xfrm>
            <a:custGeom>
              <a:avLst/>
              <a:gdLst/>
              <a:ahLst/>
              <a:cxnLst/>
              <a:rect r="r" b="b" t="t" l="l"/>
              <a:pathLst>
                <a:path h="5908575" w="1913890">
                  <a:moveTo>
                    <a:pt x="1789430" y="5908575"/>
                  </a:moveTo>
                  <a:lnTo>
                    <a:pt x="124460" y="5908575"/>
                  </a:lnTo>
                  <a:cubicBezTo>
                    <a:pt x="55880" y="5908575"/>
                    <a:pt x="0" y="5852695"/>
                    <a:pt x="0" y="5784114"/>
                  </a:cubicBezTo>
                  <a:lnTo>
                    <a:pt x="0" y="124460"/>
                  </a:lnTo>
                  <a:cubicBezTo>
                    <a:pt x="0" y="55880"/>
                    <a:pt x="55880" y="0"/>
                    <a:pt x="124460" y="0"/>
                  </a:cubicBezTo>
                  <a:lnTo>
                    <a:pt x="1789430" y="0"/>
                  </a:lnTo>
                  <a:cubicBezTo>
                    <a:pt x="1858010" y="0"/>
                    <a:pt x="1913890" y="55880"/>
                    <a:pt x="1913890" y="124460"/>
                  </a:cubicBezTo>
                  <a:lnTo>
                    <a:pt x="1913890" y="5784115"/>
                  </a:lnTo>
                  <a:cubicBezTo>
                    <a:pt x="1913890" y="5852695"/>
                    <a:pt x="1858010" y="5908575"/>
                    <a:pt x="1789430" y="5908575"/>
                  </a:cubicBezTo>
                  <a:close/>
                </a:path>
              </a:pathLst>
            </a:custGeom>
            <a:solidFill>
              <a:srgbClr val="3D79B3"/>
            </a:solidFill>
          </p:spPr>
        </p:sp>
      </p:grpSp>
      <p:sp>
        <p:nvSpPr>
          <p:cNvPr name="Freeform 90" id="90"/>
          <p:cNvSpPr/>
          <p:nvPr/>
        </p:nvSpPr>
        <p:spPr>
          <a:xfrm flipH="false" flipV="false" rot="-3511051">
            <a:off x="6352933" y="6479685"/>
            <a:ext cx="43699" cy="43699"/>
          </a:xfrm>
          <a:custGeom>
            <a:avLst/>
            <a:gdLst/>
            <a:ahLst/>
            <a:cxnLst/>
            <a:rect r="r" b="b" t="t" l="l"/>
            <a:pathLst>
              <a:path h="43699" w="43699">
                <a:moveTo>
                  <a:pt x="0" y="0"/>
                </a:moveTo>
                <a:lnTo>
                  <a:pt x="43699" y="0"/>
                </a:lnTo>
                <a:lnTo>
                  <a:pt x="43699" y="43698"/>
                </a:lnTo>
                <a:lnTo>
                  <a:pt x="0" y="4369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91" id="91"/>
          <p:cNvSpPr/>
          <p:nvPr/>
        </p:nvSpPr>
        <p:spPr>
          <a:xfrm flipH="false" flipV="false" rot="-3511051">
            <a:off x="6590507" y="6645235"/>
            <a:ext cx="50841" cy="7944"/>
          </a:xfrm>
          <a:custGeom>
            <a:avLst/>
            <a:gdLst/>
            <a:ahLst/>
            <a:cxnLst/>
            <a:rect r="r" b="b" t="t" l="l"/>
            <a:pathLst>
              <a:path h="7944" w="50841">
                <a:moveTo>
                  <a:pt x="0" y="0"/>
                </a:moveTo>
                <a:lnTo>
                  <a:pt x="50842" y="0"/>
                </a:lnTo>
                <a:lnTo>
                  <a:pt x="50842" y="7944"/>
                </a:lnTo>
                <a:lnTo>
                  <a:pt x="0" y="7944"/>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92" id="92"/>
          <p:cNvSpPr/>
          <p:nvPr/>
        </p:nvSpPr>
        <p:spPr>
          <a:xfrm flipH="false" flipV="false" rot="-3511051">
            <a:off x="6190853" y="6353181"/>
            <a:ext cx="78455" cy="119097"/>
          </a:xfrm>
          <a:custGeom>
            <a:avLst/>
            <a:gdLst/>
            <a:ahLst/>
            <a:cxnLst/>
            <a:rect r="r" b="b" t="t" l="l"/>
            <a:pathLst>
              <a:path h="119097" w="78455">
                <a:moveTo>
                  <a:pt x="0" y="0"/>
                </a:moveTo>
                <a:lnTo>
                  <a:pt x="78455" y="0"/>
                </a:lnTo>
                <a:lnTo>
                  <a:pt x="78455" y="119097"/>
                </a:lnTo>
                <a:lnTo>
                  <a:pt x="0" y="11909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93" id="93"/>
          <p:cNvGrpSpPr/>
          <p:nvPr/>
        </p:nvGrpSpPr>
        <p:grpSpPr>
          <a:xfrm rot="5663568">
            <a:off x="7527946" y="5955678"/>
            <a:ext cx="353592" cy="628939"/>
            <a:chOff x="0" y="0"/>
            <a:chExt cx="107646" cy="191471"/>
          </a:xfrm>
        </p:grpSpPr>
        <p:sp>
          <p:nvSpPr>
            <p:cNvPr name="Freeform 94" id="94"/>
            <p:cNvSpPr/>
            <p:nvPr/>
          </p:nvSpPr>
          <p:spPr>
            <a:xfrm flipH="false" flipV="false" rot="0">
              <a:off x="0" y="0"/>
              <a:ext cx="107646" cy="191471"/>
            </a:xfrm>
            <a:custGeom>
              <a:avLst/>
              <a:gdLst/>
              <a:ahLst/>
              <a:cxnLst/>
              <a:rect r="r" b="b" t="t" l="l"/>
              <a:pathLst>
                <a:path h="191471" w="107646">
                  <a:moveTo>
                    <a:pt x="0" y="0"/>
                  </a:moveTo>
                  <a:lnTo>
                    <a:pt x="107646" y="0"/>
                  </a:lnTo>
                  <a:lnTo>
                    <a:pt x="107646" y="191471"/>
                  </a:lnTo>
                  <a:lnTo>
                    <a:pt x="0" y="191471"/>
                  </a:lnTo>
                  <a:close/>
                </a:path>
              </a:pathLst>
            </a:custGeom>
            <a:solidFill>
              <a:srgbClr val="FFFFFF"/>
            </a:solidFill>
          </p:spPr>
        </p:sp>
        <p:sp>
          <p:nvSpPr>
            <p:cNvPr name="TextBox 95" id="95"/>
            <p:cNvSpPr txBox="true"/>
            <p:nvPr/>
          </p:nvSpPr>
          <p:spPr>
            <a:xfrm>
              <a:off x="0" y="0"/>
              <a:ext cx="812800" cy="812800"/>
            </a:xfrm>
            <a:prstGeom prst="rect">
              <a:avLst/>
            </a:prstGeom>
          </p:spPr>
          <p:txBody>
            <a:bodyPr anchor="ctr" rtlCol="false" tIns="50800" lIns="50800" bIns="50800" rIns="50800"/>
            <a:lstStyle/>
            <a:p>
              <a:pPr algn="ctr">
                <a:lnSpc>
                  <a:spcPts val="1680"/>
                </a:lnSpc>
              </a:pPr>
            </a:p>
          </p:txBody>
        </p:sp>
      </p:grpSp>
      <p:sp>
        <p:nvSpPr>
          <p:cNvPr name="Freeform 96" id="96"/>
          <p:cNvSpPr/>
          <p:nvPr/>
        </p:nvSpPr>
        <p:spPr>
          <a:xfrm flipH="false" flipV="false" rot="118625">
            <a:off x="6501948" y="2745994"/>
            <a:ext cx="990187" cy="1626468"/>
          </a:xfrm>
          <a:custGeom>
            <a:avLst/>
            <a:gdLst/>
            <a:ahLst/>
            <a:cxnLst/>
            <a:rect r="r" b="b" t="t" l="l"/>
            <a:pathLst>
              <a:path h="1626468" w="990187">
                <a:moveTo>
                  <a:pt x="0" y="0"/>
                </a:moveTo>
                <a:lnTo>
                  <a:pt x="990186" y="0"/>
                </a:lnTo>
                <a:lnTo>
                  <a:pt x="990186" y="1626468"/>
                </a:lnTo>
                <a:lnTo>
                  <a:pt x="0" y="1626468"/>
                </a:lnTo>
                <a:lnTo>
                  <a:pt x="0" y="0"/>
                </a:lnTo>
                <a:close/>
              </a:path>
            </a:pathLst>
          </a:custGeom>
          <a:blipFill>
            <a:blip r:embed="rId10">
              <a:extLst>
                <a:ext uri="{96DAC541-7B7A-43D3-8B79-37D633B846F1}">
                  <asvg:svgBlip xmlns:asvg="http://schemas.microsoft.com/office/drawing/2016/SVG/main" r:embed="rId11"/>
                </a:ext>
              </a:extLst>
            </a:blip>
            <a:stretch>
              <a:fillRect l="0" t="0" r="-267601" b="-87427"/>
            </a:stretch>
          </a:blipFill>
        </p:spPr>
      </p:sp>
      <p:grpSp>
        <p:nvGrpSpPr>
          <p:cNvPr name="Group 97" id="97"/>
          <p:cNvGrpSpPr/>
          <p:nvPr/>
        </p:nvGrpSpPr>
        <p:grpSpPr>
          <a:xfrm rot="118625">
            <a:off x="7285942" y="3419855"/>
            <a:ext cx="386213" cy="1032750"/>
            <a:chOff x="0" y="0"/>
            <a:chExt cx="128714" cy="344187"/>
          </a:xfrm>
        </p:grpSpPr>
        <p:sp>
          <p:nvSpPr>
            <p:cNvPr name="Freeform 98" id="98"/>
            <p:cNvSpPr/>
            <p:nvPr/>
          </p:nvSpPr>
          <p:spPr>
            <a:xfrm flipH="false" flipV="false" rot="0">
              <a:off x="0" y="0"/>
              <a:ext cx="128714" cy="344187"/>
            </a:xfrm>
            <a:custGeom>
              <a:avLst/>
              <a:gdLst/>
              <a:ahLst/>
              <a:cxnLst/>
              <a:rect r="r" b="b" t="t" l="l"/>
              <a:pathLst>
                <a:path h="344187" w="128714">
                  <a:moveTo>
                    <a:pt x="0" y="0"/>
                  </a:moveTo>
                  <a:lnTo>
                    <a:pt x="128714" y="0"/>
                  </a:lnTo>
                  <a:lnTo>
                    <a:pt x="128714" y="344187"/>
                  </a:lnTo>
                  <a:lnTo>
                    <a:pt x="0" y="344187"/>
                  </a:lnTo>
                  <a:close/>
                </a:path>
              </a:pathLst>
            </a:custGeom>
            <a:solidFill>
              <a:srgbClr val="FFFFFF"/>
            </a:solidFill>
          </p:spPr>
        </p:sp>
        <p:sp>
          <p:nvSpPr>
            <p:cNvPr name="TextBox 99" id="99"/>
            <p:cNvSpPr txBox="true"/>
            <p:nvPr/>
          </p:nvSpPr>
          <p:spPr>
            <a:xfrm>
              <a:off x="0" y="0"/>
              <a:ext cx="812800" cy="812800"/>
            </a:xfrm>
            <a:prstGeom prst="rect">
              <a:avLst/>
            </a:prstGeom>
          </p:spPr>
          <p:txBody>
            <a:bodyPr anchor="ctr" rtlCol="false" tIns="50800" lIns="50800" bIns="50800" rIns="50800"/>
            <a:lstStyle/>
            <a:p>
              <a:pPr algn="ctr">
                <a:lnSpc>
                  <a:spcPts val="1680"/>
                </a:lnSpc>
              </a:pPr>
            </a:p>
          </p:txBody>
        </p:sp>
      </p:grpSp>
      <p:sp>
        <p:nvSpPr>
          <p:cNvPr name="Freeform 100" id="100"/>
          <p:cNvSpPr/>
          <p:nvPr/>
        </p:nvSpPr>
        <p:spPr>
          <a:xfrm flipH="false" flipV="false" rot="-4241697">
            <a:off x="6375061" y="5215696"/>
            <a:ext cx="301727" cy="455708"/>
          </a:xfrm>
          <a:custGeom>
            <a:avLst/>
            <a:gdLst/>
            <a:ahLst/>
            <a:cxnLst/>
            <a:rect r="r" b="b" t="t" l="l"/>
            <a:pathLst>
              <a:path h="455708" w="301727">
                <a:moveTo>
                  <a:pt x="0" y="0"/>
                </a:moveTo>
                <a:lnTo>
                  <a:pt x="301728" y="0"/>
                </a:lnTo>
                <a:lnTo>
                  <a:pt x="301728" y="455708"/>
                </a:lnTo>
                <a:lnTo>
                  <a:pt x="0" y="455708"/>
                </a:lnTo>
                <a:lnTo>
                  <a:pt x="0" y="0"/>
                </a:lnTo>
                <a:close/>
              </a:path>
            </a:pathLst>
          </a:custGeom>
          <a:blipFill>
            <a:blip r:embed="rId12">
              <a:extLst>
                <a:ext uri="{96DAC541-7B7A-43D3-8B79-37D633B846F1}">
                  <asvg:svgBlip xmlns:asvg="http://schemas.microsoft.com/office/drawing/2016/SVG/main" r:embed="rId13"/>
                </a:ext>
              </a:extLst>
            </a:blip>
            <a:stretch>
              <a:fillRect l="0" t="-66902" r="-137408" b="-49911"/>
            </a:stretch>
          </a:blipFill>
        </p:spPr>
      </p:sp>
      <p:sp>
        <p:nvSpPr>
          <p:cNvPr name="Freeform 101" id="101"/>
          <p:cNvSpPr/>
          <p:nvPr/>
        </p:nvSpPr>
        <p:spPr>
          <a:xfrm flipH="false" flipV="false" rot="6658888">
            <a:off x="6188011" y="5260652"/>
            <a:ext cx="109195" cy="165760"/>
          </a:xfrm>
          <a:custGeom>
            <a:avLst/>
            <a:gdLst/>
            <a:ahLst/>
            <a:cxnLst/>
            <a:rect r="r" b="b" t="t" l="l"/>
            <a:pathLst>
              <a:path h="165760" w="109195">
                <a:moveTo>
                  <a:pt x="0" y="0"/>
                </a:moveTo>
                <a:lnTo>
                  <a:pt x="109195" y="0"/>
                </a:lnTo>
                <a:lnTo>
                  <a:pt x="109195" y="165760"/>
                </a:lnTo>
                <a:lnTo>
                  <a:pt x="0" y="16576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102" id="102"/>
          <p:cNvGrpSpPr/>
          <p:nvPr/>
        </p:nvGrpSpPr>
        <p:grpSpPr>
          <a:xfrm rot="7141489">
            <a:off x="6409249" y="5300256"/>
            <a:ext cx="1344387" cy="784549"/>
            <a:chOff x="0" y="0"/>
            <a:chExt cx="1055757" cy="616112"/>
          </a:xfrm>
        </p:grpSpPr>
        <p:sp>
          <p:nvSpPr>
            <p:cNvPr name="Freeform 103" id="103"/>
            <p:cNvSpPr/>
            <p:nvPr/>
          </p:nvSpPr>
          <p:spPr>
            <a:xfrm flipH="false" flipV="false" rot="0">
              <a:off x="0" y="0"/>
              <a:ext cx="1055757" cy="616112"/>
            </a:xfrm>
            <a:custGeom>
              <a:avLst/>
              <a:gdLst/>
              <a:ahLst/>
              <a:cxnLst/>
              <a:rect r="r" b="b" t="t" l="l"/>
              <a:pathLst>
                <a:path h="616112" w="1055757">
                  <a:moveTo>
                    <a:pt x="0" y="0"/>
                  </a:moveTo>
                  <a:lnTo>
                    <a:pt x="1055757" y="0"/>
                  </a:lnTo>
                  <a:lnTo>
                    <a:pt x="1055757" y="616112"/>
                  </a:lnTo>
                  <a:lnTo>
                    <a:pt x="0" y="616112"/>
                  </a:lnTo>
                  <a:close/>
                </a:path>
              </a:pathLst>
            </a:custGeom>
            <a:solidFill>
              <a:srgbClr val="FFFFFF"/>
            </a:solidFill>
          </p:spPr>
        </p:sp>
      </p:grpSp>
      <p:grpSp>
        <p:nvGrpSpPr>
          <p:cNvPr name="Group 104" id="104"/>
          <p:cNvGrpSpPr/>
          <p:nvPr/>
        </p:nvGrpSpPr>
        <p:grpSpPr>
          <a:xfrm rot="4902647">
            <a:off x="7198821" y="5553530"/>
            <a:ext cx="675466" cy="1047337"/>
            <a:chOff x="0" y="0"/>
            <a:chExt cx="530449" cy="822482"/>
          </a:xfrm>
        </p:grpSpPr>
        <p:sp>
          <p:nvSpPr>
            <p:cNvPr name="Freeform 105" id="105"/>
            <p:cNvSpPr/>
            <p:nvPr/>
          </p:nvSpPr>
          <p:spPr>
            <a:xfrm flipH="false" flipV="false" rot="0">
              <a:off x="0" y="0"/>
              <a:ext cx="530449" cy="822482"/>
            </a:xfrm>
            <a:custGeom>
              <a:avLst/>
              <a:gdLst/>
              <a:ahLst/>
              <a:cxnLst/>
              <a:rect r="r" b="b" t="t" l="l"/>
              <a:pathLst>
                <a:path h="822482" w="530449">
                  <a:moveTo>
                    <a:pt x="0" y="0"/>
                  </a:moveTo>
                  <a:lnTo>
                    <a:pt x="530449" y="0"/>
                  </a:lnTo>
                  <a:lnTo>
                    <a:pt x="530449" y="822482"/>
                  </a:lnTo>
                  <a:lnTo>
                    <a:pt x="0" y="822482"/>
                  </a:lnTo>
                  <a:close/>
                </a:path>
              </a:pathLst>
            </a:custGeom>
            <a:solidFill>
              <a:srgbClr val="FFFFFF"/>
            </a:solidFill>
          </p:spPr>
        </p:sp>
      </p:grpSp>
      <p:grpSp>
        <p:nvGrpSpPr>
          <p:cNvPr name="Group 106" id="106"/>
          <p:cNvGrpSpPr/>
          <p:nvPr/>
        </p:nvGrpSpPr>
        <p:grpSpPr>
          <a:xfrm rot="1741489">
            <a:off x="7502028" y="5427346"/>
            <a:ext cx="813239" cy="620481"/>
            <a:chOff x="0" y="0"/>
            <a:chExt cx="638643" cy="487269"/>
          </a:xfrm>
        </p:grpSpPr>
        <p:sp>
          <p:nvSpPr>
            <p:cNvPr name="Freeform 107" id="107"/>
            <p:cNvSpPr/>
            <p:nvPr/>
          </p:nvSpPr>
          <p:spPr>
            <a:xfrm flipH="false" flipV="false" rot="0">
              <a:off x="0" y="0"/>
              <a:ext cx="638643" cy="487269"/>
            </a:xfrm>
            <a:custGeom>
              <a:avLst/>
              <a:gdLst/>
              <a:ahLst/>
              <a:cxnLst/>
              <a:rect r="r" b="b" t="t" l="l"/>
              <a:pathLst>
                <a:path h="487269" w="638643">
                  <a:moveTo>
                    <a:pt x="0" y="0"/>
                  </a:moveTo>
                  <a:lnTo>
                    <a:pt x="638643" y="0"/>
                  </a:lnTo>
                  <a:lnTo>
                    <a:pt x="638643" y="487269"/>
                  </a:lnTo>
                  <a:lnTo>
                    <a:pt x="0" y="487269"/>
                  </a:lnTo>
                  <a:close/>
                </a:path>
              </a:pathLst>
            </a:custGeom>
            <a:solidFill>
              <a:srgbClr val="FFFFFF"/>
            </a:solidFill>
          </p:spPr>
        </p:sp>
      </p:grpSp>
      <p:grpSp>
        <p:nvGrpSpPr>
          <p:cNvPr name="Group 108" id="108"/>
          <p:cNvGrpSpPr/>
          <p:nvPr/>
        </p:nvGrpSpPr>
        <p:grpSpPr>
          <a:xfrm rot="7141489">
            <a:off x="7935288" y="5750307"/>
            <a:ext cx="620481" cy="348412"/>
            <a:chOff x="0" y="0"/>
            <a:chExt cx="487269" cy="273611"/>
          </a:xfrm>
        </p:grpSpPr>
        <p:sp>
          <p:nvSpPr>
            <p:cNvPr name="Freeform 109" id="109"/>
            <p:cNvSpPr/>
            <p:nvPr/>
          </p:nvSpPr>
          <p:spPr>
            <a:xfrm flipH="false" flipV="false" rot="0">
              <a:off x="0" y="0"/>
              <a:ext cx="487269" cy="273611"/>
            </a:xfrm>
            <a:custGeom>
              <a:avLst/>
              <a:gdLst/>
              <a:ahLst/>
              <a:cxnLst/>
              <a:rect r="r" b="b" t="t" l="l"/>
              <a:pathLst>
                <a:path h="273611" w="487269">
                  <a:moveTo>
                    <a:pt x="0" y="0"/>
                  </a:moveTo>
                  <a:lnTo>
                    <a:pt x="487269" y="0"/>
                  </a:lnTo>
                  <a:lnTo>
                    <a:pt x="487269" y="273611"/>
                  </a:lnTo>
                  <a:lnTo>
                    <a:pt x="0" y="273611"/>
                  </a:lnTo>
                  <a:close/>
                </a:path>
              </a:pathLst>
            </a:custGeom>
            <a:solidFill>
              <a:srgbClr val="FFFFFF"/>
            </a:solidFill>
          </p:spPr>
        </p:sp>
      </p:grpSp>
      <p:grpSp>
        <p:nvGrpSpPr>
          <p:cNvPr name="Group 110" id="110"/>
          <p:cNvGrpSpPr/>
          <p:nvPr/>
        </p:nvGrpSpPr>
        <p:grpSpPr>
          <a:xfrm rot="7141489">
            <a:off x="7630888" y="5642200"/>
            <a:ext cx="741215" cy="726127"/>
            <a:chOff x="0" y="0"/>
            <a:chExt cx="6350000" cy="6350000"/>
          </a:xfrm>
        </p:grpSpPr>
        <p:sp>
          <p:nvSpPr>
            <p:cNvPr name="Freeform 111" id="111"/>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sp>
      </p:grpSp>
      <p:grpSp>
        <p:nvGrpSpPr>
          <p:cNvPr name="Group 112" id="112"/>
          <p:cNvGrpSpPr/>
          <p:nvPr/>
        </p:nvGrpSpPr>
        <p:grpSpPr>
          <a:xfrm rot="7226562">
            <a:off x="7490042" y="6551804"/>
            <a:ext cx="217044" cy="140687"/>
            <a:chOff x="0" y="0"/>
            <a:chExt cx="422113" cy="273611"/>
          </a:xfrm>
        </p:grpSpPr>
        <p:sp>
          <p:nvSpPr>
            <p:cNvPr name="Freeform 113" id="113"/>
            <p:cNvSpPr/>
            <p:nvPr/>
          </p:nvSpPr>
          <p:spPr>
            <a:xfrm flipH="false" flipV="false" rot="0">
              <a:off x="0" y="0"/>
              <a:ext cx="422113" cy="273611"/>
            </a:xfrm>
            <a:custGeom>
              <a:avLst/>
              <a:gdLst/>
              <a:ahLst/>
              <a:cxnLst/>
              <a:rect r="r" b="b" t="t" l="l"/>
              <a:pathLst>
                <a:path h="273611" w="422113">
                  <a:moveTo>
                    <a:pt x="0" y="0"/>
                  </a:moveTo>
                  <a:lnTo>
                    <a:pt x="422113" y="0"/>
                  </a:lnTo>
                  <a:lnTo>
                    <a:pt x="422113" y="273611"/>
                  </a:lnTo>
                  <a:lnTo>
                    <a:pt x="0" y="273611"/>
                  </a:lnTo>
                  <a:close/>
                </a:path>
              </a:pathLst>
            </a:custGeom>
            <a:solidFill>
              <a:srgbClr val="FFFFFF"/>
            </a:solidFill>
          </p:spPr>
        </p:sp>
      </p:grpSp>
      <p:grpSp>
        <p:nvGrpSpPr>
          <p:cNvPr name="Group 114" id="114"/>
          <p:cNvGrpSpPr/>
          <p:nvPr/>
        </p:nvGrpSpPr>
        <p:grpSpPr>
          <a:xfrm rot="7226562">
            <a:off x="6258384" y="5756152"/>
            <a:ext cx="437570" cy="232791"/>
            <a:chOff x="0" y="0"/>
            <a:chExt cx="850998" cy="452738"/>
          </a:xfrm>
        </p:grpSpPr>
        <p:sp>
          <p:nvSpPr>
            <p:cNvPr name="Freeform 115" id="115"/>
            <p:cNvSpPr/>
            <p:nvPr/>
          </p:nvSpPr>
          <p:spPr>
            <a:xfrm flipH="false" flipV="false" rot="0">
              <a:off x="0" y="0"/>
              <a:ext cx="850998" cy="452738"/>
            </a:xfrm>
            <a:custGeom>
              <a:avLst/>
              <a:gdLst/>
              <a:ahLst/>
              <a:cxnLst/>
              <a:rect r="r" b="b" t="t" l="l"/>
              <a:pathLst>
                <a:path h="452738" w="850998">
                  <a:moveTo>
                    <a:pt x="0" y="0"/>
                  </a:moveTo>
                  <a:lnTo>
                    <a:pt x="850998" y="0"/>
                  </a:lnTo>
                  <a:lnTo>
                    <a:pt x="850998" y="452738"/>
                  </a:lnTo>
                  <a:lnTo>
                    <a:pt x="0" y="452738"/>
                  </a:lnTo>
                  <a:close/>
                </a:path>
              </a:pathLst>
            </a:custGeom>
            <a:solidFill>
              <a:srgbClr val="FFFFFF"/>
            </a:solidFill>
          </p:spPr>
        </p:sp>
      </p:grpSp>
      <p:sp>
        <p:nvSpPr>
          <p:cNvPr name="Freeform 116" id="116"/>
          <p:cNvSpPr/>
          <p:nvPr/>
        </p:nvSpPr>
        <p:spPr>
          <a:xfrm flipH="false" flipV="false" rot="7141489">
            <a:off x="6293299" y="4241185"/>
            <a:ext cx="2896082" cy="1989260"/>
          </a:xfrm>
          <a:custGeom>
            <a:avLst/>
            <a:gdLst/>
            <a:ahLst/>
            <a:cxnLst/>
            <a:rect r="r" b="b" t="t" l="l"/>
            <a:pathLst>
              <a:path h="1989260" w="2896082">
                <a:moveTo>
                  <a:pt x="0" y="0"/>
                </a:moveTo>
                <a:lnTo>
                  <a:pt x="2896082" y="0"/>
                </a:lnTo>
                <a:lnTo>
                  <a:pt x="2896082" y="1989259"/>
                </a:lnTo>
                <a:lnTo>
                  <a:pt x="0" y="1989259"/>
                </a:lnTo>
                <a:lnTo>
                  <a:pt x="0" y="0"/>
                </a:lnTo>
                <a:close/>
              </a:path>
            </a:pathLst>
          </a:custGeom>
          <a:blipFill>
            <a:blip r:embed="rId14">
              <a:extLst>
                <a:ext uri="{96DAC541-7B7A-43D3-8B79-37D633B846F1}">
                  <asvg:svgBlip xmlns:asvg="http://schemas.microsoft.com/office/drawing/2016/SVG/main" r:embed="rId15"/>
                </a:ext>
              </a:extLst>
            </a:blip>
            <a:stretch>
              <a:fillRect l="0" t="0" r="-91" b="0"/>
            </a:stretch>
          </a:blipFill>
        </p:spPr>
      </p:sp>
      <p:sp>
        <p:nvSpPr>
          <p:cNvPr name="Freeform 117" id="117"/>
          <p:cNvSpPr/>
          <p:nvPr/>
        </p:nvSpPr>
        <p:spPr>
          <a:xfrm flipH="false" flipV="false" rot="118625">
            <a:off x="8289855" y="5116205"/>
            <a:ext cx="238320" cy="357480"/>
          </a:xfrm>
          <a:custGeom>
            <a:avLst/>
            <a:gdLst/>
            <a:ahLst/>
            <a:cxnLst/>
            <a:rect r="r" b="b" t="t" l="l"/>
            <a:pathLst>
              <a:path h="357480" w="238320">
                <a:moveTo>
                  <a:pt x="0" y="0"/>
                </a:moveTo>
                <a:lnTo>
                  <a:pt x="238321" y="0"/>
                </a:lnTo>
                <a:lnTo>
                  <a:pt x="238321" y="357481"/>
                </a:lnTo>
                <a:lnTo>
                  <a:pt x="0" y="357481"/>
                </a:lnTo>
                <a:lnTo>
                  <a:pt x="0" y="0"/>
                </a:lnTo>
                <a:close/>
              </a:path>
            </a:pathLst>
          </a:custGeom>
          <a:blipFill>
            <a:blip r:embed="rId16">
              <a:extLst>
                <a:ext uri="{96DAC541-7B7A-43D3-8B79-37D633B846F1}">
                  <asvg:svgBlip xmlns:asvg="http://schemas.microsoft.com/office/drawing/2016/SVG/main" r:embed="rId17"/>
                </a:ext>
              </a:extLst>
            </a:blip>
            <a:stretch>
              <a:fillRect l="-442305" t="-279484" r="-447026" b="-172892"/>
            </a:stretch>
          </a:blipFill>
        </p:spPr>
      </p:sp>
      <p:grpSp>
        <p:nvGrpSpPr>
          <p:cNvPr name="Group 118" id="118"/>
          <p:cNvGrpSpPr/>
          <p:nvPr/>
        </p:nvGrpSpPr>
        <p:grpSpPr>
          <a:xfrm rot="4410172">
            <a:off x="7388332" y="6439970"/>
            <a:ext cx="380776" cy="412537"/>
            <a:chOff x="0" y="0"/>
            <a:chExt cx="107786" cy="116777"/>
          </a:xfrm>
        </p:grpSpPr>
        <p:sp>
          <p:nvSpPr>
            <p:cNvPr name="Freeform 119" id="119"/>
            <p:cNvSpPr/>
            <p:nvPr/>
          </p:nvSpPr>
          <p:spPr>
            <a:xfrm flipH="false" flipV="false" rot="0">
              <a:off x="0" y="0"/>
              <a:ext cx="107786" cy="116777"/>
            </a:xfrm>
            <a:custGeom>
              <a:avLst/>
              <a:gdLst/>
              <a:ahLst/>
              <a:cxnLst/>
              <a:rect r="r" b="b" t="t" l="l"/>
              <a:pathLst>
                <a:path h="116777" w="107786">
                  <a:moveTo>
                    <a:pt x="0" y="0"/>
                  </a:moveTo>
                  <a:lnTo>
                    <a:pt x="107786" y="0"/>
                  </a:lnTo>
                  <a:lnTo>
                    <a:pt x="107786" y="116777"/>
                  </a:lnTo>
                  <a:lnTo>
                    <a:pt x="0" y="116777"/>
                  </a:lnTo>
                  <a:close/>
                </a:path>
              </a:pathLst>
            </a:custGeom>
            <a:solidFill>
              <a:srgbClr val="FFFFFF"/>
            </a:solidFill>
          </p:spPr>
        </p:sp>
        <p:sp>
          <p:nvSpPr>
            <p:cNvPr name="TextBox 120" id="120"/>
            <p:cNvSpPr txBox="true"/>
            <p:nvPr/>
          </p:nvSpPr>
          <p:spPr>
            <a:xfrm>
              <a:off x="0" y="0"/>
              <a:ext cx="812800" cy="812800"/>
            </a:xfrm>
            <a:prstGeom prst="rect">
              <a:avLst/>
            </a:prstGeom>
          </p:spPr>
          <p:txBody>
            <a:bodyPr anchor="ctr" rtlCol="false" tIns="50800" lIns="50800" bIns="50800" rIns="50800"/>
            <a:lstStyle/>
            <a:p>
              <a:pPr algn="ctr">
                <a:lnSpc>
                  <a:spcPts val="1680"/>
                </a:lnSpc>
              </a:pPr>
            </a:p>
          </p:txBody>
        </p:sp>
      </p:grpSp>
      <p:sp>
        <p:nvSpPr>
          <p:cNvPr name="Freeform 121" id="121"/>
          <p:cNvSpPr/>
          <p:nvPr/>
        </p:nvSpPr>
        <p:spPr>
          <a:xfrm flipH="false" flipV="false" rot="10401897">
            <a:off x="7972161" y="5749945"/>
            <a:ext cx="238320" cy="357480"/>
          </a:xfrm>
          <a:custGeom>
            <a:avLst/>
            <a:gdLst/>
            <a:ahLst/>
            <a:cxnLst/>
            <a:rect r="r" b="b" t="t" l="l"/>
            <a:pathLst>
              <a:path h="357480" w="238320">
                <a:moveTo>
                  <a:pt x="0" y="0"/>
                </a:moveTo>
                <a:lnTo>
                  <a:pt x="238320" y="0"/>
                </a:lnTo>
                <a:lnTo>
                  <a:pt x="238320" y="357480"/>
                </a:lnTo>
                <a:lnTo>
                  <a:pt x="0" y="357480"/>
                </a:lnTo>
                <a:lnTo>
                  <a:pt x="0" y="0"/>
                </a:lnTo>
                <a:close/>
              </a:path>
            </a:pathLst>
          </a:custGeom>
          <a:blipFill>
            <a:blip r:embed="rId16">
              <a:extLst>
                <a:ext uri="{96DAC541-7B7A-43D3-8B79-37D633B846F1}">
                  <asvg:svgBlip xmlns:asvg="http://schemas.microsoft.com/office/drawing/2016/SVG/main" r:embed="rId17"/>
                </a:ext>
              </a:extLst>
            </a:blip>
            <a:stretch>
              <a:fillRect l="-442305" t="-279484" r="-447026" b="-172892"/>
            </a:stretch>
          </a:blipFill>
        </p:spPr>
      </p:sp>
      <p:sp>
        <p:nvSpPr>
          <p:cNvPr name="Freeform 122" id="122"/>
          <p:cNvSpPr/>
          <p:nvPr/>
        </p:nvSpPr>
        <p:spPr>
          <a:xfrm flipH="false" flipV="false" rot="6658888">
            <a:off x="7747289" y="4845565"/>
            <a:ext cx="575722" cy="873961"/>
          </a:xfrm>
          <a:custGeom>
            <a:avLst/>
            <a:gdLst/>
            <a:ahLst/>
            <a:cxnLst/>
            <a:rect r="r" b="b" t="t" l="l"/>
            <a:pathLst>
              <a:path h="873961" w="575722">
                <a:moveTo>
                  <a:pt x="0" y="0"/>
                </a:moveTo>
                <a:lnTo>
                  <a:pt x="575722" y="0"/>
                </a:lnTo>
                <a:lnTo>
                  <a:pt x="575722" y="873961"/>
                </a:lnTo>
                <a:lnTo>
                  <a:pt x="0" y="873961"/>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123" id="123"/>
          <p:cNvSpPr/>
          <p:nvPr/>
        </p:nvSpPr>
        <p:spPr>
          <a:xfrm flipH="false" flipV="false" rot="6658888">
            <a:off x="7797971" y="4916354"/>
            <a:ext cx="485197" cy="736541"/>
          </a:xfrm>
          <a:custGeom>
            <a:avLst/>
            <a:gdLst/>
            <a:ahLst/>
            <a:cxnLst/>
            <a:rect r="r" b="b" t="t" l="l"/>
            <a:pathLst>
              <a:path h="736541" w="485197">
                <a:moveTo>
                  <a:pt x="0" y="0"/>
                </a:moveTo>
                <a:lnTo>
                  <a:pt x="485196" y="0"/>
                </a:lnTo>
                <a:lnTo>
                  <a:pt x="485196" y="736541"/>
                </a:lnTo>
                <a:lnTo>
                  <a:pt x="0" y="73654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124" id="124"/>
          <p:cNvGrpSpPr/>
          <p:nvPr/>
        </p:nvGrpSpPr>
        <p:grpSpPr>
          <a:xfrm rot="0">
            <a:off x="8427429" y="129809"/>
            <a:ext cx="1189302" cy="833481"/>
            <a:chOff x="0" y="0"/>
            <a:chExt cx="1585737" cy="1111308"/>
          </a:xfrm>
        </p:grpSpPr>
        <p:sp>
          <p:nvSpPr>
            <p:cNvPr name="Freeform 125" id="125"/>
            <p:cNvSpPr/>
            <p:nvPr/>
          </p:nvSpPr>
          <p:spPr>
            <a:xfrm flipH="false" flipV="true" rot="-6003037">
              <a:off x="951854" y="292900"/>
              <a:ext cx="621776" cy="469441"/>
            </a:xfrm>
            <a:custGeom>
              <a:avLst/>
              <a:gdLst/>
              <a:ahLst/>
              <a:cxnLst/>
              <a:rect r="r" b="b" t="t" l="l"/>
              <a:pathLst>
                <a:path h="469441" w="621776">
                  <a:moveTo>
                    <a:pt x="0" y="469441"/>
                  </a:moveTo>
                  <a:lnTo>
                    <a:pt x="621776" y="469441"/>
                  </a:lnTo>
                  <a:lnTo>
                    <a:pt x="621776" y="0"/>
                  </a:lnTo>
                  <a:lnTo>
                    <a:pt x="0" y="0"/>
                  </a:lnTo>
                  <a:lnTo>
                    <a:pt x="0" y="469441"/>
                  </a:lnTo>
                  <a:close/>
                </a:path>
              </a:pathLst>
            </a:custGeom>
            <a:blipFill>
              <a:blip r:embed="rId20">
                <a:extLst>
                  <a:ext uri="{96DAC541-7B7A-43D3-8B79-37D633B846F1}">
                    <asvg:svgBlip xmlns:asvg="http://schemas.microsoft.com/office/drawing/2016/SVG/main" r:embed="rId21"/>
                  </a:ext>
                </a:extLst>
              </a:blip>
              <a:stretch>
                <a:fillRect l="0" t="0" r="0" b="0"/>
              </a:stretch>
            </a:blipFill>
          </p:spPr>
        </p:sp>
        <p:sp>
          <p:nvSpPr>
            <p:cNvPr name="Freeform 126" id="126"/>
            <p:cNvSpPr/>
            <p:nvPr/>
          </p:nvSpPr>
          <p:spPr>
            <a:xfrm flipH="false" flipV="true" rot="-4226811">
              <a:off x="1108516" y="410483"/>
              <a:ext cx="408822" cy="433812"/>
            </a:xfrm>
            <a:custGeom>
              <a:avLst/>
              <a:gdLst/>
              <a:ahLst/>
              <a:cxnLst/>
              <a:rect r="r" b="b" t="t" l="l"/>
              <a:pathLst>
                <a:path h="433812" w="408822">
                  <a:moveTo>
                    <a:pt x="0" y="433812"/>
                  </a:moveTo>
                  <a:lnTo>
                    <a:pt x="408822" y="433812"/>
                  </a:lnTo>
                  <a:lnTo>
                    <a:pt x="408822" y="0"/>
                  </a:lnTo>
                  <a:lnTo>
                    <a:pt x="0" y="0"/>
                  </a:lnTo>
                  <a:lnTo>
                    <a:pt x="0" y="433812"/>
                  </a:lnTo>
                  <a:close/>
                </a:path>
              </a:pathLst>
            </a:custGeom>
            <a:blipFill>
              <a:blip r:embed="rId22">
                <a:extLst>
                  <a:ext uri="{96DAC541-7B7A-43D3-8B79-37D633B846F1}">
                    <asvg:svgBlip xmlns:asvg="http://schemas.microsoft.com/office/drawing/2016/SVG/main" r:embed="rId23"/>
                  </a:ext>
                </a:extLst>
              </a:blip>
              <a:stretch>
                <a:fillRect l="0" t="0" r="0" b="0"/>
              </a:stretch>
            </a:blipFill>
          </p:spPr>
        </p:sp>
        <p:sp>
          <p:nvSpPr>
            <p:cNvPr name="Freeform 127" id="127"/>
            <p:cNvSpPr/>
            <p:nvPr/>
          </p:nvSpPr>
          <p:spPr>
            <a:xfrm flipH="false" flipV="false" rot="0">
              <a:off x="553122" y="830201"/>
              <a:ext cx="64730" cy="10114"/>
            </a:xfrm>
            <a:custGeom>
              <a:avLst/>
              <a:gdLst/>
              <a:ahLst/>
              <a:cxnLst/>
              <a:rect r="r" b="b" t="t" l="l"/>
              <a:pathLst>
                <a:path h="10114" w="64730">
                  <a:moveTo>
                    <a:pt x="0" y="0"/>
                  </a:moveTo>
                  <a:lnTo>
                    <a:pt x="64730" y="0"/>
                  </a:lnTo>
                  <a:lnTo>
                    <a:pt x="64730" y="10114"/>
                  </a:lnTo>
                  <a:lnTo>
                    <a:pt x="0" y="10114"/>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8" id="128"/>
            <p:cNvSpPr/>
            <p:nvPr/>
          </p:nvSpPr>
          <p:spPr>
            <a:xfrm flipH="false" flipV="false" rot="-1149867">
              <a:off x="1369704" y="738587"/>
              <a:ext cx="128452" cy="70963"/>
            </a:xfrm>
            <a:custGeom>
              <a:avLst/>
              <a:gdLst/>
              <a:ahLst/>
              <a:cxnLst/>
              <a:rect r="r" b="b" t="t" l="l"/>
              <a:pathLst>
                <a:path h="70963" w="128452">
                  <a:moveTo>
                    <a:pt x="0" y="0"/>
                  </a:moveTo>
                  <a:lnTo>
                    <a:pt x="128452" y="0"/>
                  </a:lnTo>
                  <a:lnTo>
                    <a:pt x="128452" y="70963"/>
                  </a:lnTo>
                  <a:lnTo>
                    <a:pt x="0" y="70963"/>
                  </a:lnTo>
                  <a:lnTo>
                    <a:pt x="0" y="0"/>
                  </a:lnTo>
                  <a:close/>
                </a:path>
              </a:pathLst>
            </a:custGeom>
            <a:blipFill>
              <a:blip r:embed="rId24">
                <a:extLst>
                  <a:ext uri="{96DAC541-7B7A-43D3-8B79-37D633B846F1}">
                    <asvg:svgBlip xmlns:asvg="http://schemas.microsoft.com/office/drawing/2016/SVG/main" r:embed="rId25"/>
                  </a:ext>
                </a:extLst>
              </a:blip>
              <a:stretch>
                <a:fillRect l="-117777" t="0" r="-95555" b="-189256"/>
              </a:stretch>
            </a:blipFill>
          </p:spPr>
        </p:sp>
        <p:sp>
          <p:nvSpPr>
            <p:cNvPr name="Freeform 129" id="129"/>
            <p:cNvSpPr/>
            <p:nvPr/>
          </p:nvSpPr>
          <p:spPr>
            <a:xfrm flipH="false" flipV="false" rot="239280">
              <a:off x="1417352" y="793187"/>
              <a:ext cx="128452" cy="70963"/>
            </a:xfrm>
            <a:custGeom>
              <a:avLst/>
              <a:gdLst/>
              <a:ahLst/>
              <a:cxnLst/>
              <a:rect r="r" b="b" t="t" l="l"/>
              <a:pathLst>
                <a:path h="70963" w="128452">
                  <a:moveTo>
                    <a:pt x="0" y="0"/>
                  </a:moveTo>
                  <a:lnTo>
                    <a:pt x="128452" y="0"/>
                  </a:lnTo>
                  <a:lnTo>
                    <a:pt x="128452" y="70963"/>
                  </a:lnTo>
                  <a:lnTo>
                    <a:pt x="0" y="70963"/>
                  </a:lnTo>
                  <a:lnTo>
                    <a:pt x="0" y="0"/>
                  </a:lnTo>
                  <a:close/>
                </a:path>
              </a:pathLst>
            </a:custGeom>
            <a:blipFill>
              <a:blip r:embed="rId24">
                <a:extLst>
                  <a:ext uri="{96DAC541-7B7A-43D3-8B79-37D633B846F1}">
                    <asvg:svgBlip xmlns:asvg="http://schemas.microsoft.com/office/drawing/2016/SVG/main" r:embed="rId25"/>
                  </a:ext>
                </a:extLst>
              </a:blip>
              <a:stretch>
                <a:fillRect l="-117777" t="0" r="-95555" b="-189256"/>
              </a:stretch>
            </a:blipFill>
          </p:spPr>
        </p:sp>
        <p:sp>
          <p:nvSpPr>
            <p:cNvPr name="Freeform 130" id="130"/>
            <p:cNvSpPr/>
            <p:nvPr/>
          </p:nvSpPr>
          <p:spPr>
            <a:xfrm flipH="false" flipV="false" rot="239280">
              <a:off x="1375480" y="851066"/>
              <a:ext cx="128452" cy="70963"/>
            </a:xfrm>
            <a:custGeom>
              <a:avLst/>
              <a:gdLst/>
              <a:ahLst/>
              <a:cxnLst/>
              <a:rect r="r" b="b" t="t" l="l"/>
              <a:pathLst>
                <a:path h="70963" w="128452">
                  <a:moveTo>
                    <a:pt x="0" y="0"/>
                  </a:moveTo>
                  <a:lnTo>
                    <a:pt x="128452" y="0"/>
                  </a:lnTo>
                  <a:lnTo>
                    <a:pt x="128452" y="70963"/>
                  </a:lnTo>
                  <a:lnTo>
                    <a:pt x="0" y="70963"/>
                  </a:lnTo>
                  <a:lnTo>
                    <a:pt x="0" y="0"/>
                  </a:lnTo>
                  <a:close/>
                </a:path>
              </a:pathLst>
            </a:custGeom>
            <a:blipFill>
              <a:blip r:embed="rId24">
                <a:extLst>
                  <a:ext uri="{96DAC541-7B7A-43D3-8B79-37D633B846F1}">
                    <asvg:svgBlip xmlns:asvg="http://schemas.microsoft.com/office/drawing/2016/SVG/main" r:embed="rId25"/>
                  </a:ext>
                </a:extLst>
              </a:blip>
              <a:stretch>
                <a:fillRect l="-117777" t="0" r="-95555" b="-189256"/>
              </a:stretch>
            </a:blipFill>
          </p:spPr>
        </p:sp>
        <p:sp>
          <p:nvSpPr>
            <p:cNvPr name="Freeform 131" id="131"/>
            <p:cNvSpPr/>
            <p:nvPr/>
          </p:nvSpPr>
          <p:spPr>
            <a:xfrm flipH="false" flipV="false" rot="-10120229">
              <a:off x="73020" y="623377"/>
              <a:ext cx="228905" cy="152222"/>
            </a:xfrm>
            <a:custGeom>
              <a:avLst/>
              <a:gdLst/>
              <a:ahLst/>
              <a:cxnLst/>
              <a:rect r="r" b="b" t="t" l="l"/>
              <a:pathLst>
                <a:path h="152222" w="228905">
                  <a:moveTo>
                    <a:pt x="0" y="0"/>
                  </a:moveTo>
                  <a:lnTo>
                    <a:pt x="228904" y="0"/>
                  </a:lnTo>
                  <a:lnTo>
                    <a:pt x="228904" y="152222"/>
                  </a:lnTo>
                  <a:lnTo>
                    <a:pt x="0" y="152222"/>
                  </a:lnTo>
                  <a:lnTo>
                    <a:pt x="0" y="0"/>
                  </a:lnTo>
                  <a:close/>
                </a:path>
              </a:pathLst>
            </a:custGeom>
            <a:blipFill>
              <a:blip r:embed="rId26">
                <a:extLst>
                  <a:ext uri="{96DAC541-7B7A-43D3-8B79-37D633B846F1}">
                    <asvg:svgBlip xmlns:asvg="http://schemas.microsoft.com/office/drawing/2016/SVG/main" r:embed="rId27"/>
                  </a:ext>
                </a:extLst>
              </a:blip>
              <a:stretch>
                <a:fillRect l="0" t="0" r="0" b="0"/>
              </a:stretch>
            </a:blipFill>
          </p:spPr>
        </p:sp>
        <p:sp>
          <p:nvSpPr>
            <p:cNvPr name="Freeform 132" id="132"/>
            <p:cNvSpPr/>
            <p:nvPr/>
          </p:nvSpPr>
          <p:spPr>
            <a:xfrm flipH="false" flipV="false" rot="0">
              <a:off x="909840" y="817664"/>
              <a:ext cx="67528" cy="10551"/>
            </a:xfrm>
            <a:custGeom>
              <a:avLst/>
              <a:gdLst/>
              <a:ahLst/>
              <a:cxnLst/>
              <a:rect r="r" b="b" t="t" l="l"/>
              <a:pathLst>
                <a:path h="10551" w="67528">
                  <a:moveTo>
                    <a:pt x="0" y="0"/>
                  </a:moveTo>
                  <a:lnTo>
                    <a:pt x="67528" y="0"/>
                  </a:lnTo>
                  <a:lnTo>
                    <a:pt x="67528" y="10551"/>
                  </a:lnTo>
                  <a:lnTo>
                    <a:pt x="0" y="10551"/>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33" id="133"/>
            <p:cNvSpPr/>
            <p:nvPr/>
          </p:nvSpPr>
          <p:spPr>
            <a:xfrm flipH="false" flipV="false" rot="-6003037">
              <a:off x="-32150" y="141583"/>
              <a:ext cx="783491" cy="591535"/>
            </a:xfrm>
            <a:custGeom>
              <a:avLst/>
              <a:gdLst/>
              <a:ahLst/>
              <a:cxnLst/>
              <a:rect r="r" b="b" t="t" l="l"/>
              <a:pathLst>
                <a:path h="591535" w="783491">
                  <a:moveTo>
                    <a:pt x="0" y="0"/>
                  </a:moveTo>
                  <a:lnTo>
                    <a:pt x="783491" y="0"/>
                  </a:lnTo>
                  <a:lnTo>
                    <a:pt x="783491" y="591535"/>
                  </a:lnTo>
                  <a:lnTo>
                    <a:pt x="0" y="591535"/>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
          <p:nvSpPr>
            <p:cNvPr name="Freeform 134" id="134"/>
            <p:cNvSpPr/>
            <p:nvPr/>
          </p:nvSpPr>
          <p:spPr>
            <a:xfrm flipH="false" flipV="false" rot="934101">
              <a:off x="942887" y="137786"/>
              <a:ext cx="254436" cy="296719"/>
            </a:xfrm>
            <a:custGeom>
              <a:avLst/>
              <a:gdLst/>
              <a:ahLst/>
              <a:cxnLst/>
              <a:rect r="r" b="b" t="t" l="l"/>
              <a:pathLst>
                <a:path h="296719" w="254436">
                  <a:moveTo>
                    <a:pt x="0" y="0"/>
                  </a:moveTo>
                  <a:lnTo>
                    <a:pt x="254436" y="0"/>
                  </a:lnTo>
                  <a:lnTo>
                    <a:pt x="254436" y="296718"/>
                  </a:lnTo>
                  <a:lnTo>
                    <a:pt x="0" y="296718"/>
                  </a:lnTo>
                  <a:lnTo>
                    <a:pt x="0" y="0"/>
                  </a:lnTo>
                  <a:close/>
                </a:path>
              </a:pathLst>
            </a:custGeom>
            <a:blipFill>
              <a:blip r:embed="rId28">
                <a:extLst>
                  <a:ext uri="{96DAC541-7B7A-43D3-8B79-37D633B846F1}">
                    <asvg:svgBlip xmlns:asvg="http://schemas.microsoft.com/office/drawing/2016/SVG/main" r:embed="rId29"/>
                  </a:ext>
                </a:extLst>
              </a:blip>
              <a:stretch>
                <a:fillRect l="0" t="0" r="0" b="0"/>
              </a:stretch>
            </a:blipFill>
          </p:spPr>
        </p:sp>
        <p:grpSp>
          <p:nvGrpSpPr>
            <p:cNvPr name="Group 135" id="135"/>
            <p:cNvGrpSpPr/>
            <p:nvPr/>
          </p:nvGrpSpPr>
          <p:grpSpPr>
            <a:xfrm rot="0">
              <a:off x="361975" y="591540"/>
              <a:ext cx="812225" cy="230716"/>
              <a:chOff x="0" y="0"/>
              <a:chExt cx="2168996" cy="616112"/>
            </a:xfrm>
          </p:grpSpPr>
          <p:sp>
            <p:nvSpPr>
              <p:cNvPr name="Freeform 136" id="136"/>
              <p:cNvSpPr/>
              <p:nvPr/>
            </p:nvSpPr>
            <p:spPr>
              <a:xfrm flipH="false" flipV="false" rot="0">
                <a:off x="0" y="0"/>
                <a:ext cx="2168996" cy="616112"/>
              </a:xfrm>
              <a:custGeom>
                <a:avLst/>
                <a:gdLst/>
                <a:ahLst/>
                <a:cxnLst/>
                <a:rect r="r" b="b" t="t" l="l"/>
                <a:pathLst>
                  <a:path h="616112" w="2168996">
                    <a:moveTo>
                      <a:pt x="0" y="0"/>
                    </a:moveTo>
                    <a:lnTo>
                      <a:pt x="2168996" y="0"/>
                    </a:lnTo>
                    <a:lnTo>
                      <a:pt x="2168996" y="616112"/>
                    </a:lnTo>
                    <a:lnTo>
                      <a:pt x="0" y="616112"/>
                    </a:lnTo>
                    <a:close/>
                  </a:path>
                </a:pathLst>
              </a:custGeom>
              <a:solidFill>
                <a:srgbClr val="FFFFFF"/>
              </a:solidFill>
            </p:spPr>
          </p:sp>
        </p:grpSp>
        <p:grpSp>
          <p:nvGrpSpPr>
            <p:cNvPr name="Group 137" id="137"/>
            <p:cNvGrpSpPr/>
            <p:nvPr/>
          </p:nvGrpSpPr>
          <p:grpSpPr>
            <a:xfrm rot="2070209">
              <a:off x="377092" y="536381"/>
              <a:ext cx="158069" cy="102459"/>
              <a:chOff x="0" y="0"/>
              <a:chExt cx="422113" cy="273611"/>
            </a:xfrm>
          </p:grpSpPr>
          <p:sp>
            <p:nvSpPr>
              <p:cNvPr name="Freeform 138" id="138"/>
              <p:cNvSpPr/>
              <p:nvPr/>
            </p:nvSpPr>
            <p:spPr>
              <a:xfrm flipH="false" flipV="false" rot="0">
                <a:off x="0" y="0"/>
                <a:ext cx="422113" cy="273611"/>
              </a:xfrm>
              <a:custGeom>
                <a:avLst/>
                <a:gdLst/>
                <a:ahLst/>
                <a:cxnLst/>
                <a:rect r="r" b="b" t="t" l="l"/>
                <a:pathLst>
                  <a:path h="273611" w="422113">
                    <a:moveTo>
                      <a:pt x="0" y="0"/>
                    </a:moveTo>
                    <a:lnTo>
                      <a:pt x="422113" y="0"/>
                    </a:lnTo>
                    <a:lnTo>
                      <a:pt x="422113" y="273611"/>
                    </a:lnTo>
                    <a:lnTo>
                      <a:pt x="0" y="273611"/>
                    </a:lnTo>
                    <a:close/>
                  </a:path>
                </a:pathLst>
              </a:custGeom>
              <a:solidFill>
                <a:srgbClr val="FFFFFF"/>
              </a:solidFill>
            </p:spPr>
          </p:sp>
        </p:grpSp>
        <p:grpSp>
          <p:nvGrpSpPr>
            <p:cNvPr name="Group 139" id="139"/>
            <p:cNvGrpSpPr/>
            <p:nvPr/>
          </p:nvGrpSpPr>
          <p:grpSpPr>
            <a:xfrm rot="-2238842">
              <a:off x="911185" y="380987"/>
              <a:ext cx="198638" cy="307995"/>
              <a:chOff x="0" y="0"/>
              <a:chExt cx="530449" cy="822482"/>
            </a:xfrm>
          </p:grpSpPr>
          <p:sp>
            <p:nvSpPr>
              <p:cNvPr name="Freeform 140" id="140"/>
              <p:cNvSpPr/>
              <p:nvPr/>
            </p:nvSpPr>
            <p:spPr>
              <a:xfrm flipH="false" flipV="false" rot="0">
                <a:off x="0" y="0"/>
                <a:ext cx="530449" cy="822482"/>
              </a:xfrm>
              <a:custGeom>
                <a:avLst/>
                <a:gdLst/>
                <a:ahLst/>
                <a:cxnLst/>
                <a:rect r="r" b="b" t="t" l="l"/>
                <a:pathLst>
                  <a:path h="822482" w="530449">
                    <a:moveTo>
                      <a:pt x="0" y="0"/>
                    </a:moveTo>
                    <a:lnTo>
                      <a:pt x="530449" y="0"/>
                    </a:lnTo>
                    <a:lnTo>
                      <a:pt x="530449" y="822482"/>
                    </a:lnTo>
                    <a:lnTo>
                      <a:pt x="0" y="822482"/>
                    </a:lnTo>
                    <a:close/>
                  </a:path>
                </a:pathLst>
              </a:custGeom>
              <a:solidFill>
                <a:srgbClr val="FFFFFF"/>
              </a:solidFill>
            </p:spPr>
          </p:sp>
        </p:grpSp>
        <p:grpSp>
          <p:nvGrpSpPr>
            <p:cNvPr name="Group 141" id="141"/>
            <p:cNvGrpSpPr/>
            <p:nvPr/>
          </p:nvGrpSpPr>
          <p:grpSpPr>
            <a:xfrm rot="-5400000">
              <a:off x="648089" y="294108"/>
              <a:ext cx="239153" cy="387305"/>
              <a:chOff x="0" y="0"/>
              <a:chExt cx="638643" cy="1034272"/>
            </a:xfrm>
          </p:grpSpPr>
          <p:sp>
            <p:nvSpPr>
              <p:cNvPr name="Freeform 142" id="142"/>
              <p:cNvSpPr/>
              <p:nvPr/>
            </p:nvSpPr>
            <p:spPr>
              <a:xfrm flipH="false" flipV="false" rot="0">
                <a:off x="0" y="0"/>
                <a:ext cx="638643" cy="1034272"/>
              </a:xfrm>
              <a:custGeom>
                <a:avLst/>
                <a:gdLst/>
                <a:ahLst/>
                <a:cxnLst/>
                <a:rect r="r" b="b" t="t" l="l"/>
                <a:pathLst>
                  <a:path h="1034272" w="638643">
                    <a:moveTo>
                      <a:pt x="0" y="0"/>
                    </a:moveTo>
                    <a:lnTo>
                      <a:pt x="638643" y="0"/>
                    </a:lnTo>
                    <a:lnTo>
                      <a:pt x="638643" y="1034272"/>
                    </a:lnTo>
                    <a:lnTo>
                      <a:pt x="0" y="1034272"/>
                    </a:lnTo>
                    <a:close/>
                  </a:path>
                </a:pathLst>
              </a:custGeom>
              <a:solidFill>
                <a:srgbClr val="FFFFFF"/>
              </a:solidFill>
            </p:spPr>
          </p:sp>
        </p:grpSp>
        <p:grpSp>
          <p:nvGrpSpPr>
            <p:cNvPr name="Group 143" id="143"/>
            <p:cNvGrpSpPr/>
            <p:nvPr/>
          </p:nvGrpSpPr>
          <p:grpSpPr>
            <a:xfrm rot="2070209">
              <a:off x="430600" y="493647"/>
              <a:ext cx="201905" cy="102459"/>
              <a:chOff x="0" y="0"/>
              <a:chExt cx="539175" cy="273611"/>
            </a:xfrm>
          </p:grpSpPr>
          <p:sp>
            <p:nvSpPr>
              <p:cNvPr name="Freeform 144" id="144"/>
              <p:cNvSpPr/>
              <p:nvPr/>
            </p:nvSpPr>
            <p:spPr>
              <a:xfrm flipH="false" flipV="false" rot="0">
                <a:off x="0" y="0"/>
                <a:ext cx="539175" cy="273611"/>
              </a:xfrm>
              <a:custGeom>
                <a:avLst/>
                <a:gdLst/>
                <a:ahLst/>
                <a:cxnLst/>
                <a:rect r="r" b="b" t="t" l="l"/>
                <a:pathLst>
                  <a:path h="273611" w="539175">
                    <a:moveTo>
                      <a:pt x="0" y="0"/>
                    </a:moveTo>
                    <a:lnTo>
                      <a:pt x="539175" y="0"/>
                    </a:lnTo>
                    <a:lnTo>
                      <a:pt x="539175" y="273611"/>
                    </a:lnTo>
                    <a:lnTo>
                      <a:pt x="0" y="273611"/>
                    </a:lnTo>
                    <a:close/>
                  </a:path>
                </a:pathLst>
              </a:custGeom>
              <a:solidFill>
                <a:srgbClr val="FFFFFF"/>
              </a:solidFill>
            </p:spPr>
          </p:sp>
        </p:grpSp>
        <p:grpSp>
          <p:nvGrpSpPr>
            <p:cNvPr name="Group 145" id="145"/>
            <p:cNvGrpSpPr/>
            <p:nvPr/>
          </p:nvGrpSpPr>
          <p:grpSpPr>
            <a:xfrm rot="2070209">
              <a:off x="485280" y="403942"/>
              <a:ext cx="158069" cy="102459"/>
              <a:chOff x="0" y="0"/>
              <a:chExt cx="422113" cy="273611"/>
            </a:xfrm>
          </p:grpSpPr>
          <p:sp>
            <p:nvSpPr>
              <p:cNvPr name="Freeform 146" id="146"/>
              <p:cNvSpPr/>
              <p:nvPr/>
            </p:nvSpPr>
            <p:spPr>
              <a:xfrm flipH="false" flipV="false" rot="0">
                <a:off x="0" y="0"/>
                <a:ext cx="422113" cy="273611"/>
              </a:xfrm>
              <a:custGeom>
                <a:avLst/>
                <a:gdLst/>
                <a:ahLst/>
                <a:cxnLst/>
                <a:rect r="r" b="b" t="t" l="l"/>
                <a:pathLst>
                  <a:path h="273611" w="422113">
                    <a:moveTo>
                      <a:pt x="0" y="0"/>
                    </a:moveTo>
                    <a:lnTo>
                      <a:pt x="422113" y="0"/>
                    </a:lnTo>
                    <a:lnTo>
                      <a:pt x="422113" y="273611"/>
                    </a:lnTo>
                    <a:lnTo>
                      <a:pt x="0" y="273611"/>
                    </a:lnTo>
                    <a:close/>
                  </a:path>
                </a:pathLst>
              </a:custGeom>
              <a:solidFill>
                <a:srgbClr val="FFFFFF"/>
              </a:solidFill>
            </p:spPr>
          </p:sp>
        </p:grpSp>
        <p:grpSp>
          <p:nvGrpSpPr>
            <p:cNvPr name="Group 147" id="147"/>
            <p:cNvGrpSpPr/>
            <p:nvPr/>
          </p:nvGrpSpPr>
          <p:grpSpPr>
            <a:xfrm rot="0">
              <a:off x="498655" y="318925"/>
              <a:ext cx="217973" cy="213536"/>
              <a:chOff x="0" y="0"/>
              <a:chExt cx="6350000" cy="6350000"/>
            </a:xfrm>
          </p:grpSpPr>
          <p:sp>
            <p:nvSpPr>
              <p:cNvPr name="Freeform 148" id="148"/>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sp>
        </p:grpSp>
        <p:grpSp>
          <p:nvGrpSpPr>
            <p:cNvPr name="Group 149" id="149"/>
            <p:cNvGrpSpPr/>
            <p:nvPr/>
          </p:nvGrpSpPr>
          <p:grpSpPr>
            <a:xfrm rot="0">
              <a:off x="609597" y="323233"/>
              <a:ext cx="351721" cy="102459"/>
              <a:chOff x="0" y="0"/>
              <a:chExt cx="939249" cy="273611"/>
            </a:xfrm>
          </p:grpSpPr>
          <p:sp>
            <p:nvSpPr>
              <p:cNvPr name="Freeform 150" id="150"/>
              <p:cNvSpPr/>
              <p:nvPr/>
            </p:nvSpPr>
            <p:spPr>
              <a:xfrm flipH="false" flipV="false" rot="0">
                <a:off x="0" y="0"/>
                <a:ext cx="939249" cy="273611"/>
              </a:xfrm>
              <a:custGeom>
                <a:avLst/>
                <a:gdLst/>
                <a:ahLst/>
                <a:cxnLst/>
                <a:rect r="r" b="b" t="t" l="l"/>
                <a:pathLst>
                  <a:path h="273611" w="939249">
                    <a:moveTo>
                      <a:pt x="0" y="0"/>
                    </a:moveTo>
                    <a:lnTo>
                      <a:pt x="939249" y="0"/>
                    </a:lnTo>
                    <a:lnTo>
                      <a:pt x="939249" y="273611"/>
                    </a:lnTo>
                    <a:lnTo>
                      <a:pt x="0" y="273611"/>
                    </a:lnTo>
                    <a:close/>
                  </a:path>
                </a:pathLst>
              </a:custGeom>
              <a:solidFill>
                <a:srgbClr val="FFFFFF"/>
              </a:solidFill>
            </p:spPr>
          </p:sp>
        </p:grpSp>
        <p:grpSp>
          <p:nvGrpSpPr>
            <p:cNvPr name="Group 151" id="151"/>
            <p:cNvGrpSpPr/>
            <p:nvPr/>
          </p:nvGrpSpPr>
          <p:grpSpPr>
            <a:xfrm rot="0">
              <a:off x="816681" y="318925"/>
              <a:ext cx="217973" cy="213536"/>
              <a:chOff x="0" y="0"/>
              <a:chExt cx="6350000" cy="6350000"/>
            </a:xfrm>
          </p:grpSpPr>
          <p:sp>
            <p:nvSpPr>
              <p:cNvPr name="Freeform 152" id="152"/>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sp>
        </p:grpSp>
        <p:grpSp>
          <p:nvGrpSpPr>
            <p:cNvPr name="Group 153" id="153"/>
            <p:cNvGrpSpPr/>
            <p:nvPr/>
          </p:nvGrpSpPr>
          <p:grpSpPr>
            <a:xfrm rot="85072">
              <a:off x="366279" y="420599"/>
              <a:ext cx="63827" cy="41372"/>
              <a:chOff x="0" y="0"/>
              <a:chExt cx="422113" cy="273611"/>
            </a:xfrm>
          </p:grpSpPr>
          <p:sp>
            <p:nvSpPr>
              <p:cNvPr name="Freeform 154" id="154"/>
              <p:cNvSpPr/>
              <p:nvPr/>
            </p:nvSpPr>
            <p:spPr>
              <a:xfrm flipH="false" flipV="false" rot="0">
                <a:off x="0" y="0"/>
                <a:ext cx="422113" cy="273611"/>
              </a:xfrm>
              <a:custGeom>
                <a:avLst/>
                <a:gdLst/>
                <a:ahLst/>
                <a:cxnLst/>
                <a:rect r="r" b="b" t="t" l="l"/>
                <a:pathLst>
                  <a:path h="273611" w="422113">
                    <a:moveTo>
                      <a:pt x="0" y="0"/>
                    </a:moveTo>
                    <a:lnTo>
                      <a:pt x="422113" y="0"/>
                    </a:lnTo>
                    <a:lnTo>
                      <a:pt x="422113" y="273611"/>
                    </a:lnTo>
                    <a:lnTo>
                      <a:pt x="0" y="273611"/>
                    </a:lnTo>
                    <a:close/>
                  </a:path>
                </a:pathLst>
              </a:custGeom>
              <a:solidFill>
                <a:srgbClr val="FFFFFF"/>
              </a:solidFill>
            </p:spPr>
          </p:sp>
        </p:grpSp>
        <p:grpSp>
          <p:nvGrpSpPr>
            <p:cNvPr name="Group 155" id="155"/>
            <p:cNvGrpSpPr/>
            <p:nvPr/>
          </p:nvGrpSpPr>
          <p:grpSpPr>
            <a:xfrm rot="85072">
              <a:off x="1109872" y="420599"/>
              <a:ext cx="63827" cy="41372"/>
              <a:chOff x="0" y="0"/>
              <a:chExt cx="422113" cy="273611"/>
            </a:xfrm>
          </p:grpSpPr>
          <p:sp>
            <p:nvSpPr>
              <p:cNvPr name="Freeform 156" id="156"/>
              <p:cNvSpPr/>
              <p:nvPr/>
            </p:nvSpPr>
            <p:spPr>
              <a:xfrm flipH="false" flipV="false" rot="0">
                <a:off x="0" y="0"/>
                <a:ext cx="422113" cy="273611"/>
              </a:xfrm>
              <a:custGeom>
                <a:avLst/>
                <a:gdLst/>
                <a:ahLst/>
                <a:cxnLst/>
                <a:rect r="r" b="b" t="t" l="l"/>
                <a:pathLst>
                  <a:path h="273611" w="422113">
                    <a:moveTo>
                      <a:pt x="0" y="0"/>
                    </a:moveTo>
                    <a:lnTo>
                      <a:pt x="422113" y="0"/>
                    </a:lnTo>
                    <a:lnTo>
                      <a:pt x="422113" y="273611"/>
                    </a:lnTo>
                    <a:lnTo>
                      <a:pt x="0" y="273611"/>
                    </a:lnTo>
                    <a:close/>
                  </a:path>
                </a:pathLst>
              </a:custGeom>
              <a:solidFill>
                <a:srgbClr val="FFFFFF"/>
              </a:solidFill>
            </p:spPr>
          </p:sp>
        </p:grpSp>
        <p:grpSp>
          <p:nvGrpSpPr>
            <p:cNvPr name="Group 157" id="157"/>
            <p:cNvGrpSpPr/>
            <p:nvPr/>
          </p:nvGrpSpPr>
          <p:grpSpPr>
            <a:xfrm rot="85072">
              <a:off x="1044695" y="802368"/>
              <a:ext cx="128678" cy="68458"/>
              <a:chOff x="0" y="0"/>
              <a:chExt cx="850998" cy="452738"/>
            </a:xfrm>
          </p:grpSpPr>
          <p:sp>
            <p:nvSpPr>
              <p:cNvPr name="Freeform 158" id="158"/>
              <p:cNvSpPr/>
              <p:nvPr/>
            </p:nvSpPr>
            <p:spPr>
              <a:xfrm flipH="false" flipV="false" rot="0">
                <a:off x="0" y="0"/>
                <a:ext cx="850998" cy="452738"/>
              </a:xfrm>
              <a:custGeom>
                <a:avLst/>
                <a:gdLst/>
                <a:ahLst/>
                <a:cxnLst/>
                <a:rect r="r" b="b" t="t" l="l"/>
                <a:pathLst>
                  <a:path h="452738" w="850998">
                    <a:moveTo>
                      <a:pt x="0" y="0"/>
                    </a:moveTo>
                    <a:lnTo>
                      <a:pt x="850998" y="0"/>
                    </a:lnTo>
                    <a:lnTo>
                      <a:pt x="850998" y="452738"/>
                    </a:lnTo>
                    <a:lnTo>
                      <a:pt x="0" y="452738"/>
                    </a:lnTo>
                    <a:close/>
                  </a:path>
                </a:pathLst>
              </a:custGeom>
              <a:solidFill>
                <a:srgbClr val="FFFFFF"/>
              </a:solidFill>
            </p:spPr>
          </p:sp>
        </p:grpSp>
        <p:grpSp>
          <p:nvGrpSpPr>
            <p:cNvPr name="Group 159" id="159"/>
            <p:cNvGrpSpPr/>
            <p:nvPr/>
          </p:nvGrpSpPr>
          <p:grpSpPr>
            <a:xfrm rot="85072">
              <a:off x="362803" y="802368"/>
              <a:ext cx="128678" cy="68458"/>
              <a:chOff x="0" y="0"/>
              <a:chExt cx="850998" cy="452738"/>
            </a:xfrm>
          </p:grpSpPr>
          <p:sp>
            <p:nvSpPr>
              <p:cNvPr name="Freeform 160" id="160"/>
              <p:cNvSpPr/>
              <p:nvPr/>
            </p:nvSpPr>
            <p:spPr>
              <a:xfrm flipH="false" flipV="false" rot="0">
                <a:off x="0" y="0"/>
                <a:ext cx="850998" cy="452738"/>
              </a:xfrm>
              <a:custGeom>
                <a:avLst/>
                <a:gdLst/>
                <a:ahLst/>
                <a:cxnLst/>
                <a:rect r="r" b="b" t="t" l="l"/>
                <a:pathLst>
                  <a:path h="452738" w="850998">
                    <a:moveTo>
                      <a:pt x="0" y="0"/>
                    </a:moveTo>
                    <a:lnTo>
                      <a:pt x="850998" y="0"/>
                    </a:lnTo>
                    <a:lnTo>
                      <a:pt x="850998" y="452738"/>
                    </a:lnTo>
                    <a:lnTo>
                      <a:pt x="0" y="452738"/>
                    </a:lnTo>
                    <a:close/>
                  </a:path>
                </a:pathLst>
              </a:custGeom>
              <a:solidFill>
                <a:srgbClr val="FFFFFF"/>
              </a:solidFill>
            </p:spPr>
          </p:sp>
        </p:grpSp>
        <p:sp>
          <p:nvSpPr>
            <p:cNvPr name="Freeform 161" id="161"/>
            <p:cNvSpPr/>
            <p:nvPr/>
          </p:nvSpPr>
          <p:spPr>
            <a:xfrm flipH="false" flipV="false" rot="0">
              <a:off x="339098" y="309880"/>
              <a:ext cx="852446" cy="584991"/>
            </a:xfrm>
            <a:custGeom>
              <a:avLst/>
              <a:gdLst/>
              <a:ahLst/>
              <a:cxnLst/>
              <a:rect r="r" b="b" t="t" l="l"/>
              <a:pathLst>
                <a:path h="584991" w="852446">
                  <a:moveTo>
                    <a:pt x="0" y="0"/>
                  </a:moveTo>
                  <a:lnTo>
                    <a:pt x="852445" y="0"/>
                  </a:lnTo>
                  <a:lnTo>
                    <a:pt x="852445" y="584991"/>
                  </a:lnTo>
                  <a:lnTo>
                    <a:pt x="0" y="584991"/>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62" id="162"/>
            <p:cNvSpPr/>
            <p:nvPr/>
          </p:nvSpPr>
          <p:spPr>
            <a:xfrm flipH="false" flipV="true" rot="-1144864">
              <a:off x="120110" y="750168"/>
              <a:ext cx="178405" cy="128675"/>
            </a:xfrm>
            <a:custGeom>
              <a:avLst/>
              <a:gdLst/>
              <a:ahLst/>
              <a:cxnLst/>
              <a:rect r="r" b="b" t="t" l="l"/>
              <a:pathLst>
                <a:path h="128675" w="178405">
                  <a:moveTo>
                    <a:pt x="0" y="128675"/>
                  </a:moveTo>
                  <a:lnTo>
                    <a:pt x="178405" y="128675"/>
                  </a:lnTo>
                  <a:lnTo>
                    <a:pt x="178405" y="0"/>
                  </a:lnTo>
                  <a:lnTo>
                    <a:pt x="0" y="0"/>
                  </a:lnTo>
                  <a:lnTo>
                    <a:pt x="0" y="128675"/>
                  </a:lnTo>
                  <a:close/>
                </a:path>
              </a:pathLst>
            </a:custGeom>
            <a:blipFill>
              <a:blip r:embed="rId30">
                <a:extLst>
                  <a:ext uri="{96DAC541-7B7A-43D3-8B79-37D633B846F1}">
                    <asvg:svgBlip xmlns:asvg="http://schemas.microsoft.com/office/drawing/2016/SVG/main" r:embed="rId31"/>
                  </a:ext>
                </a:extLst>
              </a:blip>
              <a:stretch>
                <a:fillRect l="0" t="0" r="0" b="0"/>
              </a:stretch>
            </a:blipFill>
          </p:spPr>
        </p:sp>
        <p:sp>
          <p:nvSpPr>
            <p:cNvPr name="Freeform 163" id="163"/>
            <p:cNvSpPr/>
            <p:nvPr/>
          </p:nvSpPr>
          <p:spPr>
            <a:xfrm flipH="false" flipV="false" rot="0">
              <a:off x="678688" y="370385"/>
              <a:ext cx="173265" cy="263020"/>
            </a:xfrm>
            <a:custGeom>
              <a:avLst/>
              <a:gdLst/>
              <a:ahLst/>
              <a:cxnLst/>
              <a:rect r="r" b="b" t="t" l="l"/>
              <a:pathLst>
                <a:path h="263020" w="173265">
                  <a:moveTo>
                    <a:pt x="0" y="0"/>
                  </a:moveTo>
                  <a:lnTo>
                    <a:pt x="173265" y="0"/>
                  </a:lnTo>
                  <a:lnTo>
                    <a:pt x="173265" y="263020"/>
                  </a:lnTo>
                  <a:lnTo>
                    <a:pt x="0" y="263020"/>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164" id="164"/>
            <p:cNvSpPr/>
            <p:nvPr/>
          </p:nvSpPr>
          <p:spPr>
            <a:xfrm flipH="false" flipV="false" rot="0">
              <a:off x="687250" y="394437"/>
              <a:ext cx="146021" cy="221663"/>
            </a:xfrm>
            <a:custGeom>
              <a:avLst/>
              <a:gdLst/>
              <a:ahLst/>
              <a:cxnLst/>
              <a:rect r="r" b="b" t="t" l="l"/>
              <a:pathLst>
                <a:path h="221663" w="146021">
                  <a:moveTo>
                    <a:pt x="0" y="0"/>
                  </a:moveTo>
                  <a:lnTo>
                    <a:pt x="146021" y="0"/>
                  </a:lnTo>
                  <a:lnTo>
                    <a:pt x="146021" y="221663"/>
                  </a:lnTo>
                  <a:lnTo>
                    <a:pt x="0" y="22166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65" id="165"/>
            <p:cNvSpPr txBox="true"/>
            <p:nvPr/>
          </p:nvSpPr>
          <p:spPr>
            <a:xfrm rot="0">
              <a:off x="194237" y="935935"/>
              <a:ext cx="1138585" cy="175373"/>
            </a:xfrm>
            <a:prstGeom prst="rect">
              <a:avLst/>
            </a:prstGeom>
          </p:spPr>
          <p:txBody>
            <a:bodyPr anchor="t" rtlCol="false" tIns="0" lIns="0" bIns="0" rIns="0">
              <a:spAutoFit/>
            </a:bodyPr>
            <a:lstStyle/>
            <a:p>
              <a:pPr algn="ctr">
                <a:lnSpc>
                  <a:spcPts val="1068"/>
                </a:lnSpc>
              </a:pPr>
              <a:r>
                <a:rPr lang="en-US" sz="929">
                  <a:solidFill>
                    <a:srgbClr val="E0475A"/>
                  </a:solidFill>
                  <a:latin typeface="Libre Baskerville"/>
                </a:rPr>
                <a:t>TR DRA</a:t>
              </a:r>
            </a:p>
          </p:txBody>
        </p:sp>
      </p:grpSp>
      <p:sp>
        <p:nvSpPr>
          <p:cNvPr name="Freeform 166" id="166"/>
          <p:cNvSpPr/>
          <p:nvPr/>
        </p:nvSpPr>
        <p:spPr>
          <a:xfrm flipH="false" flipV="false" rot="1753363">
            <a:off x="6621476" y="4905856"/>
            <a:ext cx="204688" cy="753381"/>
          </a:xfrm>
          <a:custGeom>
            <a:avLst/>
            <a:gdLst/>
            <a:ahLst/>
            <a:cxnLst/>
            <a:rect r="r" b="b" t="t" l="l"/>
            <a:pathLst>
              <a:path h="753381" w="204688">
                <a:moveTo>
                  <a:pt x="0" y="0"/>
                </a:moveTo>
                <a:lnTo>
                  <a:pt x="204688" y="0"/>
                </a:lnTo>
                <a:lnTo>
                  <a:pt x="204688" y="753380"/>
                </a:lnTo>
                <a:lnTo>
                  <a:pt x="0" y="753380"/>
                </a:lnTo>
                <a:lnTo>
                  <a:pt x="0" y="0"/>
                </a:lnTo>
                <a:close/>
              </a:path>
            </a:pathLst>
          </a:custGeom>
          <a:blipFill>
            <a:blip r:embed="rId32">
              <a:extLst>
                <a:ext uri="{96DAC541-7B7A-43D3-8B79-37D633B846F1}">
                  <asvg:svgBlip xmlns:asvg="http://schemas.microsoft.com/office/drawing/2016/SVG/main" r:embed="rId33"/>
                </a:ext>
              </a:extLst>
            </a:blip>
            <a:stretch>
              <a:fillRect l="0" t="-6320" r="-345321" b="0"/>
            </a:stretch>
          </a:blipFill>
        </p:spPr>
      </p:sp>
      <p:sp>
        <p:nvSpPr>
          <p:cNvPr name="Freeform 167" id="167"/>
          <p:cNvSpPr/>
          <p:nvPr/>
        </p:nvSpPr>
        <p:spPr>
          <a:xfrm flipH="false" flipV="false" rot="0">
            <a:off x="5743906" y="5547965"/>
            <a:ext cx="226830" cy="326587"/>
          </a:xfrm>
          <a:custGeom>
            <a:avLst/>
            <a:gdLst/>
            <a:ahLst/>
            <a:cxnLst/>
            <a:rect r="r" b="b" t="t" l="l"/>
            <a:pathLst>
              <a:path h="326587" w="226830">
                <a:moveTo>
                  <a:pt x="0" y="0"/>
                </a:moveTo>
                <a:lnTo>
                  <a:pt x="226829" y="0"/>
                </a:lnTo>
                <a:lnTo>
                  <a:pt x="226829" y="326587"/>
                </a:lnTo>
                <a:lnTo>
                  <a:pt x="0" y="326587"/>
                </a:lnTo>
                <a:lnTo>
                  <a:pt x="0" y="0"/>
                </a:lnTo>
                <a:close/>
              </a:path>
            </a:pathLst>
          </a:custGeom>
          <a:blipFill>
            <a:blip r:embed="rId34">
              <a:extLst>
                <a:ext uri="{96DAC541-7B7A-43D3-8B79-37D633B846F1}">
                  <asvg:svgBlip xmlns:asvg="http://schemas.microsoft.com/office/drawing/2016/SVG/main" r:embed="rId35"/>
                </a:ext>
              </a:extLst>
            </a:blip>
            <a:stretch>
              <a:fillRect l="0" t="0" r="0" b="0"/>
            </a:stretch>
          </a:blipFill>
        </p:spPr>
      </p:sp>
      <p:sp>
        <p:nvSpPr>
          <p:cNvPr name="Freeform 168" id="168"/>
          <p:cNvSpPr/>
          <p:nvPr/>
        </p:nvSpPr>
        <p:spPr>
          <a:xfrm flipH="false" flipV="false" rot="0">
            <a:off x="5546357" y="5692530"/>
            <a:ext cx="226830" cy="326587"/>
          </a:xfrm>
          <a:custGeom>
            <a:avLst/>
            <a:gdLst/>
            <a:ahLst/>
            <a:cxnLst/>
            <a:rect r="r" b="b" t="t" l="l"/>
            <a:pathLst>
              <a:path h="326587" w="226830">
                <a:moveTo>
                  <a:pt x="0" y="0"/>
                </a:moveTo>
                <a:lnTo>
                  <a:pt x="226830" y="0"/>
                </a:lnTo>
                <a:lnTo>
                  <a:pt x="226830" y="326588"/>
                </a:lnTo>
                <a:lnTo>
                  <a:pt x="0" y="326588"/>
                </a:lnTo>
                <a:lnTo>
                  <a:pt x="0" y="0"/>
                </a:lnTo>
                <a:close/>
              </a:path>
            </a:pathLst>
          </a:custGeom>
          <a:blipFill>
            <a:blip r:embed="rId34">
              <a:extLst>
                <a:ext uri="{96DAC541-7B7A-43D3-8B79-37D633B846F1}">
                  <asvg:svgBlip xmlns:asvg="http://schemas.microsoft.com/office/drawing/2016/SVG/main" r:embed="rId35"/>
                </a:ext>
              </a:extLst>
            </a:blip>
            <a:stretch>
              <a:fillRect l="0" t="0" r="0" b="0"/>
            </a:stretch>
          </a:blipFill>
        </p:spPr>
      </p:sp>
      <p:sp>
        <p:nvSpPr>
          <p:cNvPr name="Freeform 169" id="169"/>
          <p:cNvSpPr/>
          <p:nvPr/>
        </p:nvSpPr>
        <p:spPr>
          <a:xfrm flipH="false" flipV="false" rot="0">
            <a:off x="5798152" y="5861613"/>
            <a:ext cx="226830" cy="326587"/>
          </a:xfrm>
          <a:custGeom>
            <a:avLst/>
            <a:gdLst/>
            <a:ahLst/>
            <a:cxnLst/>
            <a:rect r="r" b="b" t="t" l="l"/>
            <a:pathLst>
              <a:path h="326587" w="226830">
                <a:moveTo>
                  <a:pt x="0" y="0"/>
                </a:moveTo>
                <a:lnTo>
                  <a:pt x="226830" y="0"/>
                </a:lnTo>
                <a:lnTo>
                  <a:pt x="226830" y="326587"/>
                </a:lnTo>
                <a:lnTo>
                  <a:pt x="0" y="326587"/>
                </a:lnTo>
                <a:lnTo>
                  <a:pt x="0" y="0"/>
                </a:lnTo>
                <a:close/>
              </a:path>
            </a:pathLst>
          </a:custGeom>
          <a:blipFill>
            <a:blip r:embed="rId34">
              <a:extLst>
                <a:ext uri="{96DAC541-7B7A-43D3-8B79-37D633B846F1}">
                  <asvg:svgBlip xmlns:asvg="http://schemas.microsoft.com/office/drawing/2016/SVG/main" r:embed="rId35"/>
                </a:ext>
              </a:extLst>
            </a:blip>
            <a:stretch>
              <a:fillRect l="0" t="0" r="0" b="0"/>
            </a:stretch>
          </a:blipFill>
        </p:spPr>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0">
            <a:off x="-214365" y="-30618"/>
            <a:ext cx="536991" cy="7477966"/>
          </a:xfrm>
          <a:prstGeom prst="rect">
            <a:avLst/>
          </a:prstGeom>
          <a:solidFill>
            <a:srgbClr val="E0475A"/>
          </a:solidFill>
        </p:spPr>
      </p:sp>
      <p:grpSp>
        <p:nvGrpSpPr>
          <p:cNvPr name="Group 3" id="3"/>
          <p:cNvGrpSpPr/>
          <p:nvPr/>
        </p:nvGrpSpPr>
        <p:grpSpPr>
          <a:xfrm rot="0">
            <a:off x="1003667" y="4485694"/>
            <a:ext cx="3057211" cy="2020382"/>
            <a:chOff x="0" y="0"/>
            <a:chExt cx="4076282" cy="2693842"/>
          </a:xfrm>
        </p:grpSpPr>
        <p:sp>
          <p:nvSpPr>
            <p:cNvPr name="Freeform 4" id="4"/>
            <p:cNvSpPr/>
            <p:nvPr/>
          </p:nvSpPr>
          <p:spPr>
            <a:xfrm flipH="false" flipV="false" rot="0">
              <a:off x="529184" y="2018525"/>
              <a:ext cx="179202" cy="28000"/>
            </a:xfrm>
            <a:custGeom>
              <a:avLst/>
              <a:gdLst/>
              <a:ahLst/>
              <a:cxnLst/>
              <a:rect r="r" b="b" t="t" l="l"/>
              <a:pathLst>
                <a:path h="28000" w="179202">
                  <a:moveTo>
                    <a:pt x="0" y="0"/>
                  </a:moveTo>
                  <a:lnTo>
                    <a:pt x="179203" y="0"/>
                  </a:lnTo>
                  <a:lnTo>
                    <a:pt x="179203" y="28000"/>
                  </a:lnTo>
                  <a:lnTo>
                    <a:pt x="0" y="28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0">
              <a:off x="1516750" y="1983817"/>
              <a:ext cx="186949" cy="29211"/>
            </a:xfrm>
            <a:custGeom>
              <a:avLst/>
              <a:gdLst/>
              <a:ahLst/>
              <a:cxnLst/>
              <a:rect r="r" b="b" t="t" l="l"/>
              <a:pathLst>
                <a:path h="29211" w="186949">
                  <a:moveTo>
                    <a:pt x="0" y="0"/>
                  </a:moveTo>
                  <a:lnTo>
                    <a:pt x="186949" y="0"/>
                  </a:lnTo>
                  <a:lnTo>
                    <a:pt x="186949" y="29210"/>
                  </a:lnTo>
                  <a:lnTo>
                    <a:pt x="0" y="2921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6" id="6"/>
            <p:cNvGrpSpPr/>
            <p:nvPr/>
          </p:nvGrpSpPr>
          <p:grpSpPr>
            <a:xfrm rot="2070209">
              <a:off x="41850" y="1205093"/>
              <a:ext cx="437610" cy="283656"/>
              <a:chOff x="0" y="0"/>
              <a:chExt cx="422113" cy="273611"/>
            </a:xfrm>
          </p:grpSpPr>
          <p:sp>
            <p:nvSpPr>
              <p:cNvPr name="Freeform 7" id="7"/>
              <p:cNvSpPr/>
              <p:nvPr/>
            </p:nvSpPr>
            <p:spPr>
              <a:xfrm flipH="false" flipV="false" rot="0">
                <a:off x="0" y="0"/>
                <a:ext cx="422113" cy="273611"/>
              </a:xfrm>
              <a:custGeom>
                <a:avLst/>
                <a:gdLst/>
                <a:ahLst/>
                <a:cxnLst/>
                <a:rect r="r" b="b" t="t" l="l"/>
                <a:pathLst>
                  <a:path h="273611" w="422113">
                    <a:moveTo>
                      <a:pt x="0" y="0"/>
                    </a:moveTo>
                    <a:lnTo>
                      <a:pt x="422113" y="0"/>
                    </a:lnTo>
                    <a:lnTo>
                      <a:pt x="422113" y="273611"/>
                    </a:lnTo>
                    <a:lnTo>
                      <a:pt x="0" y="273611"/>
                    </a:lnTo>
                    <a:close/>
                  </a:path>
                </a:pathLst>
              </a:custGeom>
              <a:solidFill>
                <a:srgbClr val="FFFFFF"/>
              </a:solidFill>
            </p:spPr>
          </p:sp>
        </p:grpSp>
        <p:grpSp>
          <p:nvGrpSpPr>
            <p:cNvPr name="Group 8" id="8"/>
            <p:cNvGrpSpPr/>
            <p:nvPr/>
          </p:nvGrpSpPr>
          <p:grpSpPr>
            <a:xfrm rot="-5400000">
              <a:off x="1514517" y="-100975"/>
              <a:ext cx="1101283" cy="1783511"/>
              <a:chOff x="0" y="0"/>
              <a:chExt cx="638643" cy="1034272"/>
            </a:xfrm>
          </p:grpSpPr>
          <p:sp>
            <p:nvSpPr>
              <p:cNvPr name="Freeform 9" id="9"/>
              <p:cNvSpPr/>
              <p:nvPr/>
            </p:nvSpPr>
            <p:spPr>
              <a:xfrm flipH="false" flipV="false" rot="0">
                <a:off x="0" y="0"/>
                <a:ext cx="638643" cy="1034272"/>
              </a:xfrm>
              <a:custGeom>
                <a:avLst/>
                <a:gdLst/>
                <a:ahLst/>
                <a:cxnLst/>
                <a:rect r="r" b="b" t="t" l="l"/>
                <a:pathLst>
                  <a:path h="1034272" w="638643">
                    <a:moveTo>
                      <a:pt x="0" y="0"/>
                    </a:moveTo>
                    <a:lnTo>
                      <a:pt x="638643" y="0"/>
                    </a:lnTo>
                    <a:lnTo>
                      <a:pt x="638643" y="1034272"/>
                    </a:lnTo>
                    <a:lnTo>
                      <a:pt x="0" y="1034272"/>
                    </a:lnTo>
                    <a:close/>
                  </a:path>
                </a:pathLst>
              </a:custGeom>
              <a:solidFill>
                <a:srgbClr val="FFFFFF"/>
              </a:solidFill>
            </p:spPr>
          </p:sp>
        </p:grpSp>
        <p:grpSp>
          <p:nvGrpSpPr>
            <p:cNvPr name="Group 10" id="10"/>
            <p:cNvGrpSpPr/>
            <p:nvPr/>
          </p:nvGrpSpPr>
          <p:grpSpPr>
            <a:xfrm rot="2070209">
              <a:off x="512995" y="817887"/>
              <a:ext cx="929760" cy="471818"/>
              <a:chOff x="0" y="0"/>
              <a:chExt cx="539175" cy="273611"/>
            </a:xfrm>
          </p:grpSpPr>
          <p:sp>
            <p:nvSpPr>
              <p:cNvPr name="Freeform 11" id="11"/>
              <p:cNvSpPr/>
              <p:nvPr/>
            </p:nvSpPr>
            <p:spPr>
              <a:xfrm flipH="false" flipV="false" rot="0">
                <a:off x="0" y="0"/>
                <a:ext cx="539175" cy="273611"/>
              </a:xfrm>
              <a:custGeom>
                <a:avLst/>
                <a:gdLst/>
                <a:ahLst/>
                <a:cxnLst/>
                <a:rect r="r" b="b" t="t" l="l"/>
                <a:pathLst>
                  <a:path h="273611" w="539175">
                    <a:moveTo>
                      <a:pt x="0" y="0"/>
                    </a:moveTo>
                    <a:lnTo>
                      <a:pt x="539175" y="0"/>
                    </a:lnTo>
                    <a:lnTo>
                      <a:pt x="539175" y="273611"/>
                    </a:lnTo>
                    <a:lnTo>
                      <a:pt x="0" y="273611"/>
                    </a:lnTo>
                    <a:close/>
                  </a:path>
                </a:pathLst>
              </a:custGeom>
              <a:solidFill>
                <a:srgbClr val="FFFFFF"/>
              </a:solidFill>
            </p:spPr>
          </p:sp>
        </p:grpSp>
        <p:grpSp>
          <p:nvGrpSpPr>
            <p:cNvPr name="Group 12" id="12"/>
            <p:cNvGrpSpPr/>
            <p:nvPr/>
          </p:nvGrpSpPr>
          <p:grpSpPr>
            <a:xfrm rot="2070209">
              <a:off x="764792" y="404801"/>
              <a:ext cx="727896" cy="471818"/>
              <a:chOff x="0" y="0"/>
              <a:chExt cx="422113" cy="273611"/>
            </a:xfrm>
          </p:grpSpPr>
          <p:sp>
            <p:nvSpPr>
              <p:cNvPr name="Freeform 13" id="13"/>
              <p:cNvSpPr/>
              <p:nvPr/>
            </p:nvSpPr>
            <p:spPr>
              <a:xfrm flipH="false" flipV="false" rot="0">
                <a:off x="0" y="0"/>
                <a:ext cx="422113" cy="273611"/>
              </a:xfrm>
              <a:custGeom>
                <a:avLst/>
                <a:gdLst/>
                <a:ahLst/>
                <a:cxnLst/>
                <a:rect r="r" b="b" t="t" l="l"/>
                <a:pathLst>
                  <a:path h="273611" w="422113">
                    <a:moveTo>
                      <a:pt x="0" y="0"/>
                    </a:moveTo>
                    <a:lnTo>
                      <a:pt x="422113" y="0"/>
                    </a:lnTo>
                    <a:lnTo>
                      <a:pt x="422113" y="273611"/>
                    </a:lnTo>
                    <a:lnTo>
                      <a:pt x="0" y="273611"/>
                    </a:lnTo>
                    <a:close/>
                  </a:path>
                </a:pathLst>
              </a:custGeom>
              <a:solidFill>
                <a:srgbClr val="FFFFFF"/>
              </a:solidFill>
            </p:spPr>
          </p:sp>
        </p:grpSp>
        <p:grpSp>
          <p:nvGrpSpPr>
            <p:cNvPr name="Group 14" id="14"/>
            <p:cNvGrpSpPr/>
            <p:nvPr/>
          </p:nvGrpSpPr>
          <p:grpSpPr>
            <a:xfrm rot="0">
              <a:off x="826382" y="13305"/>
              <a:ext cx="1003748" cy="983317"/>
              <a:chOff x="0" y="0"/>
              <a:chExt cx="6350000" cy="6350000"/>
            </a:xfrm>
          </p:grpSpPr>
          <p:sp>
            <p:nvSpPr>
              <p:cNvPr name="Freeform 15" id="15"/>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sp>
        </p:grpSp>
        <p:grpSp>
          <p:nvGrpSpPr>
            <p:cNvPr name="Group 16" id="16"/>
            <p:cNvGrpSpPr/>
            <p:nvPr/>
          </p:nvGrpSpPr>
          <p:grpSpPr>
            <a:xfrm rot="0">
              <a:off x="1337262" y="33146"/>
              <a:ext cx="1619651" cy="471818"/>
              <a:chOff x="0" y="0"/>
              <a:chExt cx="939249" cy="273611"/>
            </a:xfrm>
          </p:grpSpPr>
          <p:sp>
            <p:nvSpPr>
              <p:cNvPr name="Freeform 17" id="17"/>
              <p:cNvSpPr/>
              <p:nvPr/>
            </p:nvSpPr>
            <p:spPr>
              <a:xfrm flipH="false" flipV="false" rot="0">
                <a:off x="0" y="0"/>
                <a:ext cx="939249" cy="273611"/>
              </a:xfrm>
              <a:custGeom>
                <a:avLst/>
                <a:gdLst/>
                <a:ahLst/>
                <a:cxnLst/>
                <a:rect r="r" b="b" t="t" l="l"/>
                <a:pathLst>
                  <a:path h="273611" w="939249">
                    <a:moveTo>
                      <a:pt x="0" y="0"/>
                    </a:moveTo>
                    <a:lnTo>
                      <a:pt x="939249" y="0"/>
                    </a:lnTo>
                    <a:lnTo>
                      <a:pt x="939249" y="273611"/>
                    </a:lnTo>
                    <a:lnTo>
                      <a:pt x="0" y="273611"/>
                    </a:lnTo>
                    <a:close/>
                  </a:path>
                </a:pathLst>
              </a:custGeom>
              <a:solidFill>
                <a:srgbClr val="FFFFFF"/>
              </a:solidFill>
            </p:spPr>
          </p:sp>
        </p:grpSp>
        <p:grpSp>
          <p:nvGrpSpPr>
            <p:cNvPr name="Group 18" id="18"/>
            <p:cNvGrpSpPr/>
            <p:nvPr/>
          </p:nvGrpSpPr>
          <p:grpSpPr>
            <a:xfrm rot="0">
              <a:off x="2290871" y="13305"/>
              <a:ext cx="1003748" cy="983317"/>
              <a:chOff x="0" y="0"/>
              <a:chExt cx="6350000" cy="6350000"/>
            </a:xfrm>
          </p:grpSpPr>
          <p:sp>
            <p:nvSpPr>
              <p:cNvPr name="Freeform 19" id="19"/>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sp>
        </p:grpSp>
        <p:grpSp>
          <p:nvGrpSpPr>
            <p:cNvPr name="Group 20" id="20"/>
            <p:cNvGrpSpPr/>
            <p:nvPr/>
          </p:nvGrpSpPr>
          <p:grpSpPr>
            <a:xfrm rot="85072">
              <a:off x="11916" y="884552"/>
              <a:ext cx="176704" cy="114538"/>
              <a:chOff x="0" y="0"/>
              <a:chExt cx="422113" cy="273611"/>
            </a:xfrm>
          </p:grpSpPr>
          <p:sp>
            <p:nvSpPr>
              <p:cNvPr name="Freeform 21" id="21"/>
              <p:cNvSpPr/>
              <p:nvPr/>
            </p:nvSpPr>
            <p:spPr>
              <a:xfrm flipH="false" flipV="false" rot="0">
                <a:off x="0" y="0"/>
                <a:ext cx="422113" cy="273611"/>
              </a:xfrm>
              <a:custGeom>
                <a:avLst/>
                <a:gdLst/>
                <a:ahLst/>
                <a:cxnLst/>
                <a:rect r="r" b="b" t="t" l="l"/>
                <a:pathLst>
                  <a:path h="273611" w="422113">
                    <a:moveTo>
                      <a:pt x="0" y="0"/>
                    </a:moveTo>
                    <a:lnTo>
                      <a:pt x="422113" y="0"/>
                    </a:lnTo>
                    <a:lnTo>
                      <a:pt x="422113" y="273611"/>
                    </a:lnTo>
                    <a:lnTo>
                      <a:pt x="0" y="273611"/>
                    </a:lnTo>
                    <a:close/>
                  </a:path>
                </a:pathLst>
              </a:custGeom>
              <a:solidFill>
                <a:srgbClr val="FFFFFF"/>
              </a:solidFill>
            </p:spPr>
          </p:sp>
        </p:grpSp>
        <p:grpSp>
          <p:nvGrpSpPr>
            <p:cNvPr name="Group 22" id="22"/>
            <p:cNvGrpSpPr/>
            <p:nvPr/>
          </p:nvGrpSpPr>
          <p:grpSpPr>
            <a:xfrm rot="85072">
              <a:off x="2290" y="1941470"/>
              <a:ext cx="356243" cy="189524"/>
              <a:chOff x="0" y="0"/>
              <a:chExt cx="850998" cy="452738"/>
            </a:xfrm>
          </p:grpSpPr>
          <p:sp>
            <p:nvSpPr>
              <p:cNvPr name="Freeform 23" id="23"/>
              <p:cNvSpPr/>
              <p:nvPr/>
            </p:nvSpPr>
            <p:spPr>
              <a:xfrm flipH="false" flipV="false" rot="0">
                <a:off x="0" y="0"/>
                <a:ext cx="850998" cy="452738"/>
              </a:xfrm>
              <a:custGeom>
                <a:avLst/>
                <a:gdLst/>
                <a:ahLst/>
                <a:cxnLst/>
                <a:rect r="r" b="b" t="t" l="l"/>
                <a:pathLst>
                  <a:path h="452738" w="850998">
                    <a:moveTo>
                      <a:pt x="0" y="0"/>
                    </a:moveTo>
                    <a:lnTo>
                      <a:pt x="850998" y="0"/>
                    </a:lnTo>
                    <a:lnTo>
                      <a:pt x="850998" y="452738"/>
                    </a:lnTo>
                    <a:lnTo>
                      <a:pt x="0" y="452738"/>
                    </a:lnTo>
                    <a:close/>
                  </a:path>
                </a:pathLst>
              </a:custGeom>
              <a:solidFill>
                <a:srgbClr val="FFFFFF"/>
              </a:solidFill>
            </p:spPr>
          </p:sp>
        </p:grpSp>
        <p:sp>
          <p:nvSpPr>
            <p:cNvPr name="Freeform 24" id="24"/>
            <p:cNvSpPr/>
            <p:nvPr/>
          </p:nvSpPr>
          <p:spPr>
            <a:xfrm flipH="false" flipV="false" rot="0">
              <a:off x="150828" y="0"/>
              <a:ext cx="3925454" cy="2693842"/>
            </a:xfrm>
            <a:custGeom>
              <a:avLst/>
              <a:gdLst/>
              <a:ahLst/>
              <a:cxnLst/>
              <a:rect r="r" b="b" t="t" l="l"/>
              <a:pathLst>
                <a:path h="2693842" w="3925454">
                  <a:moveTo>
                    <a:pt x="0" y="0"/>
                  </a:moveTo>
                  <a:lnTo>
                    <a:pt x="3925454" y="0"/>
                  </a:lnTo>
                  <a:lnTo>
                    <a:pt x="3925454" y="2693842"/>
                  </a:lnTo>
                  <a:lnTo>
                    <a:pt x="0" y="269384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25" id="25"/>
            <p:cNvSpPr/>
            <p:nvPr/>
          </p:nvSpPr>
          <p:spPr>
            <a:xfrm flipH="false" flipV="false" rot="0">
              <a:off x="1655422" y="250276"/>
              <a:ext cx="797871" cy="1211189"/>
            </a:xfrm>
            <a:custGeom>
              <a:avLst/>
              <a:gdLst/>
              <a:ahLst/>
              <a:cxnLst/>
              <a:rect r="r" b="b" t="t" l="l"/>
              <a:pathLst>
                <a:path h="1211189" w="797871">
                  <a:moveTo>
                    <a:pt x="0" y="0"/>
                  </a:moveTo>
                  <a:lnTo>
                    <a:pt x="797871" y="0"/>
                  </a:lnTo>
                  <a:lnTo>
                    <a:pt x="797871" y="1211189"/>
                  </a:lnTo>
                  <a:lnTo>
                    <a:pt x="0" y="1211189"/>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26" id="26"/>
            <p:cNvSpPr/>
            <p:nvPr/>
          </p:nvSpPr>
          <p:spPr>
            <a:xfrm flipH="false" flipV="false" rot="0">
              <a:off x="1694850" y="361032"/>
              <a:ext cx="672416" cy="1020745"/>
            </a:xfrm>
            <a:custGeom>
              <a:avLst/>
              <a:gdLst/>
              <a:ahLst/>
              <a:cxnLst/>
              <a:rect r="r" b="b" t="t" l="l"/>
              <a:pathLst>
                <a:path h="1020745" w="672416">
                  <a:moveTo>
                    <a:pt x="0" y="0"/>
                  </a:moveTo>
                  <a:lnTo>
                    <a:pt x="672415" y="0"/>
                  </a:lnTo>
                  <a:lnTo>
                    <a:pt x="672415" y="1020744"/>
                  </a:lnTo>
                  <a:lnTo>
                    <a:pt x="0" y="1020744"/>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grpSp>
      <p:grpSp>
        <p:nvGrpSpPr>
          <p:cNvPr name="Group 27" id="27"/>
          <p:cNvGrpSpPr/>
          <p:nvPr/>
        </p:nvGrpSpPr>
        <p:grpSpPr>
          <a:xfrm rot="-283034">
            <a:off x="6374498" y="4406642"/>
            <a:ext cx="2727235" cy="2206940"/>
            <a:chOff x="0" y="0"/>
            <a:chExt cx="3636313" cy="2942587"/>
          </a:xfrm>
        </p:grpSpPr>
        <p:sp>
          <p:nvSpPr>
            <p:cNvPr name="Freeform 28" id="28"/>
            <p:cNvSpPr/>
            <p:nvPr/>
          </p:nvSpPr>
          <p:spPr>
            <a:xfrm flipH="false" flipV="false" rot="283034">
              <a:off x="1110874" y="1054672"/>
              <a:ext cx="2460326" cy="1684868"/>
            </a:xfrm>
            <a:custGeom>
              <a:avLst/>
              <a:gdLst/>
              <a:ahLst/>
              <a:cxnLst/>
              <a:rect r="r" b="b" t="t" l="l"/>
              <a:pathLst>
                <a:path h="1684868" w="2460326">
                  <a:moveTo>
                    <a:pt x="0" y="0"/>
                  </a:moveTo>
                  <a:lnTo>
                    <a:pt x="2460325" y="0"/>
                  </a:lnTo>
                  <a:lnTo>
                    <a:pt x="2460325" y="1684868"/>
                  </a:lnTo>
                  <a:lnTo>
                    <a:pt x="0" y="1684868"/>
                  </a:lnTo>
                  <a:lnTo>
                    <a:pt x="0" y="0"/>
                  </a:lnTo>
                  <a:close/>
                </a:path>
              </a:pathLst>
            </a:custGeom>
            <a:blipFill>
              <a:blip r:embed="rId10"/>
              <a:stretch>
                <a:fillRect l="0" t="-52423" r="0" b="-42276"/>
              </a:stretch>
            </a:blipFill>
          </p:spPr>
        </p:sp>
        <p:grpSp>
          <p:nvGrpSpPr>
            <p:cNvPr name="Group 29" id="29"/>
            <p:cNvGrpSpPr/>
            <p:nvPr/>
          </p:nvGrpSpPr>
          <p:grpSpPr>
            <a:xfrm rot="0">
              <a:off x="358628" y="2549122"/>
              <a:ext cx="1145378" cy="271305"/>
              <a:chOff x="0" y="0"/>
              <a:chExt cx="843669" cy="199839"/>
            </a:xfrm>
          </p:grpSpPr>
          <p:sp>
            <p:nvSpPr>
              <p:cNvPr name="Freeform 30" id="30"/>
              <p:cNvSpPr/>
              <p:nvPr/>
            </p:nvSpPr>
            <p:spPr>
              <a:xfrm flipH="false" flipV="false" rot="0">
                <a:off x="0" y="0"/>
                <a:ext cx="843669" cy="199839"/>
              </a:xfrm>
              <a:custGeom>
                <a:avLst/>
                <a:gdLst/>
                <a:ahLst/>
                <a:cxnLst/>
                <a:rect r="r" b="b" t="t" l="l"/>
                <a:pathLst>
                  <a:path h="199839" w="843669">
                    <a:moveTo>
                      <a:pt x="0" y="0"/>
                    </a:moveTo>
                    <a:lnTo>
                      <a:pt x="843669" y="0"/>
                    </a:lnTo>
                    <a:lnTo>
                      <a:pt x="843669" y="199839"/>
                    </a:lnTo>
                    <a:lnTo>
                      <a:pt x="0" y="199839"/>
                    </a:lnTo>
                    <a:close/>
                  </a:path>
                </a:pathLst>
              </a:custGeom>
              <a:solidFill>
                <a:srgbClr val="000000"/>
              </a:solidFill>
            </p:spPr>
          </p:sp>
          <p:sp>
            <p:nvSpPr>
              <p:cNvPr name="TextBox 31" id="31"/>
              <p:cNvSpPr txBox="true"/>
              <p:nvPr/>
            </p:nvSpPr>
            <p:spPr>
              <a:xfrm>
                <a:off x="0" y="-9525"/>
                <a:ext cx="812800" cy="822325"/>
              </a:xfrm>
              <a:prstGeom prst="rect">
                <a:avLst/>
              </a:prstGeom>
            </p:spPr>
            <p:txBody>
              <a:bodyPr anchor="ctr" rtlCol="false" tIns="50800" lIns="50800" bIns="50800" rIns="50800"/>
              <a:lstStyle/>
              <a:p>
                <a:pPr algn="ctr">
                  <a:lnSpc>
                    <a:spcPts val="718"/>
                  </a:lnSpc>
                </a:pPr>
              </a:p>
            </p:txBody>
          </p:sp>
        </p:grpSp>
        <p:sp>
          <p:nvSpPr>
            <p:cNvPr name="Freeform 32" id="32"/>
            <p:cNvSpPr/>
            <p:nvPr/>
          </p:nvSpPr>
          <p:spPr>
            <a:xfrm flipH="false" flipV="false" rot="0">
              <a:off x="269115" y="71842"/>
              <a:ext cx="1282496" cy="2691829"/>
            </a:xfrm>
            <a:custGeom>
              <a:avLst/>
              <a:gdLst/>
              <a:ahLst/>
              <a:cxnLst/>
              <a:rect r="r" b="b" t="t" l="l"/>
              <a:pathLst>
                <a:path h="2691829" w="1282496">
                  <a:moveTo>
                    <a:pt x="0" y="0"/>
                  </a:moveTo>
                  <a:lnTo>
                    <a:pt x="1282496" y="0"/>
                  </a:lnTo>
                  <a:lnTo>
                    <a:pt x="1282496" y="2691829"/>
                  </a:lnTo>
                  <a:lnTo>
                    <a:pt x="0" y="2691829"/>
                  </a:lnTo>
                  <a:lnTo>
                    <a:pt x="0" y="0"/>
                  </a:lnTo>
                  <a:close/>
                </a:path>
              </a:pathLst>
            </a:custGeom>
            <a:blipFill>
              <a:blip r:embed="rId11"/>
              <a:stretch>
                <a:fillRect l="0" t="0" r="0" b="-3113"/>
              </a:stretch>
            </a:blipFill>
          </p:spPr>
        </p:sp>
        <p:sp>
          <p:nvSpPr>
            <p:cNvPr name="Freeform 33" id="33"/>
            <p:cNvSpPr/>
            <p:nvPr/>
          </p:nvSpPr>
          <p:spPr>
            <a:xfrm flipH="false" flipV="false" rot="0">
              <a:off x="0" y="0"/>
              <a:ext cx="1820726" cy="2942587"/>
            </a:xfrm>
            <a:custGeom>
              <a:avLst/>
              <a:gdLst/>
              <a:ahLst/>
              <a:cxnLst/>
              <a:rect r="r" b="b" t="t" l="l"/>
              <a:pathLst>
                <a:path h="2942587" w="1820726">
                  <a:moveTo>
                    <a:pt x="0" y="0"/>
                  </a:moveTo>
                  <a:lnTo>
                    <a:pt x="1820726" y="0"/>
                  </a:lnTo>
                  <a:lnTo>
                    <a:pt x="1820726" y="2942587"/>
                  </a:lnTo>
                  <a:lnTo>
                    <a:pt x="0" y="2942587"/>
                  </a:lnTo>
                  <a:lnTo>
                    <a:pt x="0" y="0"/>
                  </a:lnTo>
                  <a:close/>
                </a:path>
              </a:pathLst>
            </a:custGeom>
            <a:blipFill>
              <a:blip r:embed="rId12"/>
              <a:stretch>
                <a:fillRect l="0" t="0" r="0" b="0"/>
              </a:stretch>
            </a:blipFill>
          </p:spPr>
        </p:sp>
      </p:grpSp>
      <p:grpSp>
        <p:nvGrpSpPr>
          <p:cNvPr name="Group 34" id="34"/>
          <p:cNvGrpSpPr/>
          <p:nvPr/>
        </p:nvGrpSpPr>
        <p:grpSpPr>
          <a:xfrm rot="0">
            <a:off x="1003667" y="6527758"/>
            <a:ext cx="785076" cy="194228"/>
            <a:chOff x="0" y="0"/>
            <a:chExt cx="6168310" cy="1570990"/>
          </a:xfrm>
        </p:grpSpPr>
        <p:sp>
          <p:nvSpPr>
            <p:cNvPr name="Freeform 35" id="35"/>
            <p:cNvSpPr/>
            <p:nvPr/>
          </p:nvSpPr>
          <p:spPr>
            <a:xfrm flipH="false" flipV="false" rot="0">
              <a:off x="0" y="0"/>
              <a:ext cx="1863090" cy="1570990"/>
            </a:xfrm>
            <a:custGeom>
              <a:avLst/>
              <a:gdLst/>
              <a:ahLst/>
              <a:cxnLst/>
              <a:rect r="r" b="b" t="t" l="l"/>
              <a:pathLst>
                <a:path h="1570990" w="1863090">
                  <a:moveTo>
                    <a:pt x="956310" y="0"/>
                  </a:moveTo>
                  <a:lnTo>
                    <a:pt x="906780" y="0"/>
                  </a:lnTo>
                  <a:lnTo>
                    <a:pt x="0" y="1570990"/>
                  </a:lnTo>
                  <a:lnTo>
                    <a:pt x="49530" y="1570990"/>
                  </a:lnTo>
                  <a:lnTo>
                    <a:pt x="901700" y="1570990"/>
                  </a:lnTo>
                  <a:lnTo>
                    <a:pt x="951230" y="1570990"/>
                  </a:lnTo>
                  <a:lnTo>
                    <a:pt x="1813560" y="1570990"/>
                  </a:lnTo>
                  <a:lnTo>
                    <a:pt x="1863090" y="1570990"/>
                  </a:lnTo>
                  <a:close/>
                </a:path>
              </a:pathLst>
            </a:custGeom>
            <a:solidFill>
              <a:srgbClr val="D9D9D9"/>
            </a:solidFill>
          </p:spPr>
        </p:sp>
        <p:sp>
          <p:nvSpPr>
            <p:cNvPr name="Freeform 36" id="36"/>
            <p:cNvSpPr/>
            <p:nvPr/>
          </p:nvSpPr>
          <p:spPr>
            <a:xfrm flipH="false" flipV="false" rot="0">
              <a:off x="906780" y="0"/>
              <a:ext cx="5261530" cy="1570990"/>
            </a:xfrm>
            <a:custGeom>
              <a:avLst/>
              <a:gdLst/>
              <a:ahLst/>
              <a:cxnLst/>
              <a:rect r="r" b="b" t="t" l="l"/>
              <a:pathLst>
                <a:path h="1570990" w="5261530">
                  <a:moveTo>
                    <a:pt x="4354750" y="0"/>
                  </a:moveTo>
                  <a:lnTo>
                    <a:pt x="0" y="0"/>
                  </a:lnTo>
                  <a:lnTo>
                    <a:pt x="906780" y="1570990"/>
                  </a:lnTo>
                  <a:lnTo>
                    <a:pt x="5261530" y="1570990"/>
                  </a:lnTo>
                  <a:close/>
                </a:path>
              </a:pathLst>
            </a:custGeom>
            <a:solidFill>
              <a:srgbClr val="545454"/>
            </a:solidFill>
          </p:spPr>
        </p:sp>
      </p:grpSp>
      <p:grpSp>
        <p:nvGrpSpPr>
          <p:cNvPr name="Group 37" id="37"/>
          <p:cNvGrpSpPr/>
          <p:nvPr/>
        </p:nvGrpSpPr>
        <p:grpSpPr>
          <a:xfrm rot="0">
            <a:off x="3353846" y="6527758"/>
            <a:ext cx="785076" cy="194228"/>
            <a:chOff x="0" y="0"/>
            <a:chExt cx="6168310" cy="1570990"/>
          </a:xfrm>
        </p:grpSpPr>
        <p:sp>
          <p:nvSpPr>
            <p:cNvPr name="Freeform 38" id="38"/>
            <p:cNvSpPr/>
            <p:nvPr/>
          </p:nvSpPr>
          <p:spPr>
            <a:xfrm flipH="false" flipV="false" rot="0">
              <a:off x="0" y="0"/>
              <a:ext cx="1863090" cy="1570990"/>
            </a:xfrm>
            <a:custGeom>
              <a:avLst/>
              <a:gdLst/>
              <a:ahLst/>
              <a:cxnLst/>
              <a:rect r="r" b="b" t="t" l="l"/>
              <a:pathLst>
                <a:path h="1570990" w="1863090">
                  <a:moveTo>
                    <a:pt x="956310" y="0"/>
                  </a:moveTo>
                  <a:lnTo>
                    <a:pt x="906780" y="0"/>
                  </a:lnTo>
                  <a:lnTo>
                    <a:pt x="0" y="1570990"/>
                  </a:lnTo>
                  <a:lnTo>
                    <a:pt x="49530" y="1570990"/>
                  </a:lnTo>
                  <a:lnTo>
                    <a:pt x="901700" y="1570990"/>
                  </a:lnTo>
                  <a:lnTo>
                    <a:pt x="951230" y="1570990"/>
                  </a:lnTo>
                  <a:lnTo>
                    <a:pt x="1813560" y="1570990"/>
                  </a:lnTo>
                  <a:lnTo>
                    <a:pt x="1863090" y="1570990"/>
                  </a:lnTo>
                  <a:close/>
                </a:path>
              </a:pathLst>
            </a:custGeom>
            <a:solidFill>
              <a:srgbClr val="D9D9D9"/>
            </a:solidFill>
          </p:spPr>
        </p:sp>
        <p:sp>
          <p:nvSpPr>
            <p:cNvPr name="Freeform 39" id="39"/>
            <p:cNvSpPr/>
            <p:nvPr/>
          </p:nvSpPr>
          <p:spPr>
            <a:xfrm flipH="false" flipV="false" rot="0">
              <a:off x="906780" y="0"/>
              <a:ext cx="5261530" cy="1570990"/>
            </a:xfrm>
            <a:custGeom>
              <a:avLst/>
              <a:gdLst/>
              <a:ahLst/>
              <a:cxnLst/>
              <a:rect r="r" b="b" t="t" l="l"/>
              <a:pathLst>
                <a:path h="1570990" w="5261530">
                  <a:moveTo>
                    <a:pt x="4354750" y="0"/>
                  </a:moveTo>
                  <a:lnTo>
                    <a:pt x="0" y="0"/>
                  </a:lnTo>
                  <a:lnTo>
                    <a:pt x="906780" y="1570990"/>
                  </a:lnTo>
                  <a:lnTo>
                    <a:pt x="5261530" y="1570990"/>
                  </a:lnTo>
                  <a:close/>
                </a:path>
              </a:pathLst>
            </a:custGeom>
            <a:solidFill>
              <a:srgbClr val="545454"/>
            </a:solidFill>
          </p:spPr>
        </p:sp>
      </p:grpSp>
      <p:sp>
        <p:nvSpPr>
          <p:cNvPr name="Freeform 40" id="40"/>
          <p:cNvSpPr/>
          <p:nvPr/>
        </p:nvSpPr>
        <p:spPr>
          <a:xfrm flipH="false" flipV="false" rot="0">
            <a:off x="2324438" y="3882568"/>
            <a:ext cx="415670" cy="415670"/>
          </a:xfrm>
          <a:custGeom>
            <a:avLst/>
            <a:gdLst/>
            <a:ahLst/>
            <a:cxnLst/>
            <a:rect r="r" b="b" t="t" l="l"/>
            <a:pathLst>
              <a:path h="415670" w="415670">
                <a:moveTo>
                  <a:pt x="0" y="0"/>
                </a:moveTo>
                <a:lnTo>
                  <a:pt x="415670" y="0"/>
                </a:lnTo>
                <a:lnTo>
                  <a:pt x="415670" y="415670"/>
                </a:lnTo>
                <a:lnTo>
                  <a:pt x="0" y="415670"/>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41" id="41"/>
          <p:cNvSpPr txBox="true"/>
          <p:nvPr/>
        </p:nvSpPr>
        <p:spPr>
          <a:xfrm rot="0">
            <a:off x="731520" y="741045"/>
            <a:ext cx="9022080" cy="537210"/>
          </a:xfrm>
          <a:prstGeom prst="rect">
            <a:avLst/>
          </a:prstGeom>
        </p:spPr>
        <p:txBody>
          <a:bodyPr anchor="t" rtlCol="false" tIns="0" lIns="0" bIns="0" rIns="0">
            <a:spAutoFit/>
          </a:bodyPr>
          <a:lstStyle/>
          <a:p>
            <a:pPr algn="l">
              <a:lnSpc>
                <a:spcPts val="4140"/>
              </a:lnSpc>
            </a:pPr>
            <a:r>
              <a:rPr lang="en-US" sz="3600">
                <a:solidFill>
                  <a:srgbClr val="E0475A"/>
                </a:solidFill>
                <a:latin typeface="Libre Baskerville"/>
              </a:rPr>
              <a:t>Immobilise</a:t>
            </a:r>
          </a:p>
        </p:txBody>
      </p:sp>
      <p:sp>
        <p:nvSpPr>
          <p:cNvPr name="TextBox 42" id="42"/>
          <p:cNvSpPr txBox="true"/>
          <p:nvPr/>
        </p:nvSpPr>
        <p:spPr>
          <a:xfrm rot="0">
            <a:off x="731520" y="1384116"/>
            <a:ext cx="8515874" cy="1676400"/>
          </a:xfrm>
          <a:prstGeom prst="rect">
            <a:avLst/>
          </a:prstGeom>
        </p:spPr>
        <p:txBody>
          <a:bodyPr anchor="t" rtlCol="false" tIns="0" lIns="0" bIns="0" rIns="0">
            <a:spAutoFit/>
          </a:bodyPr>
          <a:lstStyle/>
          <a:p>
            <a:pPr>
              <a:lnSpc>
                <a:spcPts val="1680"/>
              </a:lnSpc>
            </a:pPr>
            <a:r>
              <a:rPr lang="en-US" sz="1400" spc="100">
                <a:solidFill>
                  <a:srgbClr val="000000"/>
                </a:solidFill>
                <a:latin typeface="Open Sauce Light"/>
              </a:rPr>
              <a:t>Electric vehicles can move silently &amp; with instant speed. Rescuers should:</a:t>
            </a:r>
          </a:p>
          <a:p>
            <a:pPr marL="302262" indent="-151131" lvl="1">
              <a:lnSpc>
                <a:spcPts val="1680"/>
              </a:lnSpc>
              <a:buFont typeface="Arial"/>
              <a:buChar char="•"/>
            </a:pPr>
            <a:r>
              <a:rPr lang="en-US" sz="1400" spc="100">
                <a:solidFill>
                  <a:srgbClr val="000000"/>
                </a:solidFill>
                <a:latin typeface="Open Sauce Light"/>
              </a:rPr>
              <a:t>Ensure you have correct ERG for the EV make &amp; model </a:t>
            </a:r>
          </a:p>
          <a:p>
            <a:pPr marL="302262" indent="-151131" lvl="1">
              <a:lnSpc>
                <a:spcPts val="1680"/>
              </a:lnSpc>
              <a:buFont typeface="Arial"/>
              <a:buChar char="•"/>
            </a:pPr>
            <a:r>
              <a:rPr lang="en-US" sz="1400" spc="100">
                <a:solidFill>
                  <a:srgbClr val="000000"/>
                </a:solidFill>
                <a:latin typeface="Open Sauce Light"/>
              </a:rPr>
              <a:t>Chock wheels - truck-sized chocks may be needed to adequately hold EV in place</a:t>
            </a:r>
          </a:p>
          <a:p>
            <a:pPr marL="302262" indent="-151131" lvl="1">
              <a:lnSpc>
                <a:spcPts val="1680"/>
              </a:lnSpc>
              <a:buFont typeface="Arial"/>
              <a:buChar char="•"/>
            </a:pPr>
            <a:r>
              <a:rPr lang="en-US" sz="1400" spc="100">
                <a:solidFill>
                  <a:srgbClr val="000000"/>
                </a:solidFill>
                <a:latin typeface="Open Sauce Light"/>
              </a:rPr>
              <a:t>If possible:</a:t>
            </a:r>
          </a:p>
          <a:p>
            <a:pPr marL="604524" indent="-201508" lvl="2">
              <a:lnSpc>
                <a:spcPts val="1680"/>
              </a:lnSpc>
              <a:buFont typeface="Arial"/>
              <a:buChar char="⚬"/>
            </a:pPr>
            <a:r>
              <a:rPr lang="en-US" sz="1400" spc="100">
                <a:solidFill>
                  <a:srgbClr val="000000"/>
                </a:solidFill>
                <a:latin typeface="Open Sauce Light"/>
              </a:rPr>
              <a:t>E</a:t>
            </a:r>
            <a:r>
              <a:rPr lang="en-US" sz="1400" spc="100">
                <a:solidFill>
                  <a:srgbClr val="000000"/>
                </a:solidFill>
                <a:latin typeface="Open Sauce Light"/>
              </a:rPr>
              <a:t>ngage with driver</a:t>
            </a:r>
          </a:p>
          <a:p>
            <a:pPr marL="604524" indent="-201508" lvl="2">
              <a:lnSpc>
                <a:spcPts val="1680"/>
              </a:lnSpc>
              <a:buFont typeface="Arial"/>
              <a:buChar char="⚬"/>
            </a:pPr>
            <a:r>
              <a:rPr lang="en-US" sz="1400" spc="100">
                <a:solidFill>
                  <a:srgbClr val="000000"/>
                </a:solidFill>
                <a:latin typeface="Open Sauce Light"/>
              </a:rPr>
              <a:t>Pu</a:t>
            </a:r>
            <a:r>
              <a:rPr lang="en-US" sz="1400" spc="100">
                <a:solidFill>
                  <a:srgbClr val="000000"/>
                </a:solidFill>
                <a:latin typeface="Open Sauce Light"/>
              </a:rPr>
              <a:t>t EV into park</a:t>
            </a:r>
          </a:p>
          <a:p>
            <a:pPr marL="604524" indent="-201508" lvl="2">
              <a:lnSpc>
                <a:spcPts val="1680"/>
              </a:lnSpc>
              <a:buFont typeface="Arial"/>
              <a:buChar char="⚬"/>
            </a:pPr>
            <a:r>
              <a:rPr lang="en-US" sz="1400" spc="100">
                <a:solidFill>
                  <a:srgbClr val="000000"/>
                </a:solidFill>
                <a:latin typeface="Open Sauce Light"/>
              </a:rPr>
              <a:t>Push On/Off button</a:t>
            </a:r>
          </a:p>
          <a:p>
            <a:pPr marL="604524" indent="-201508" lvl="2">
              <a:lnSpc>
                <a:spcPts val="1680"/>
              </a:lnSpc>
              <a:spcBef>
                <a:spcPct val="0"/>
              </a:spcBef>
              <a:buFont typeface="Arial"/>
              <a:buChar char="⚬"/>
            </a:pPr>
            <a:r>
              <a:rPr lang="en-US" sz="1400" spc="100">
                <a:solidFill>
                  <a:srgbClr val="000000"/>
                </a:solidFill>
                <a:latin typeface="Open Sauce Light"/>
              </a:rPr>
              <a:t>Remove proximity keys</a:t>
            </a:r>
          </a:p>
        </p:txBody>
      </p:sp>
      <p:sp>
        <p:nvSpPr>
          <p:cNvPr name="TextBox 43" id="43"/>
          <p:cNvSpPr txBox="true"/>
          <p:nvPr/>
        </p:nvSpPr>
        <p:spPr>
          <a:xfrm rot="0">
            <a:off x="5755125" y="2815958"/>
            <a:ext cx="3432736" cy="1274445"/>
          </a:xfrm>
          <a:prstGeom prst="rect">
            <a:avLst/>
          </a:prstGeom>
        </p:spPr>
        <p:txBody>
          <a:bodyPr anchor="t" rtlCol="false" tIns="0" lIns="0" bIns="0" rIns="0">
            <a:spAutoFit/>
          </a:bodyPr>
          <a:lstStyle/>
          <a:p>
            <a:pPr>
              <a:lnSpc>
                <a:spcPts val="2040"/>
              </a:lnSpc>
              <a:spcBef>
                <a:spcPct val="0"/>
              </a:spcBef>
            </a:pPr>
            <a:r>
              <a:rPr lang="en-US" sz="1500" spc="108">
                <a:solidFill>
                  <a:srgbClr val="E0475A"/>
                </a:solidFill>
                <a:latin typeface="Open Sauce Light Bold Italics"/>
              </a:rPr>
              <a:t>Note: Tesla EVs primarily use drivers smartphone as a key, but may also use a 'card' key' or a finger ring. They do not have an On/Off button.</a:t>
            </a:r>
          </a:p>
        </p:txBody>
      </p:sp>
      <p:grpSp>
        <p:nvGrpSpPr>
          <p:cNvPr name="Group 44" id="44"/>
          <p:cNvGrpSpPr/>
          <p:nvPr/>
        </p:nvGrpSpPr>
        <p:grpSpPr>
          <a:xfrm rot="0">
            <a:off x="8427429" y="129809"/>
            <a:ext cx="1189302" cy="833481"/>
            <a:chOff x="0" y="0"/>
            <a:chExt cx="1585737" cy="1111308"/>
          </a:xfrm>
        </p:grpSpPr>
        <p:sp>
          <p:nvSpPr>
            <p:cNvPr name="Freeform 45" id="45"/>
            <p:cNvSpPr/>
            <p:nvPr/>
          </p:nvSpPr>
          <p:spPr>
            <a:xfrm flipH="false" flipV="true" rot="-6003037">
              <a:off x="951854" y="292900"/>
              <a:ext cx="621776" cy="469441"/>
            </a:xfrm>
            <a:custGeom>
              <a:avLst/>
              <a:gdLst/>
              <a:ahLst/>
              <a:cxnLst/>
              <a:rect r="r" b="b" t="t" l="l"/>
              <a:pathLst>
                <a:path h="469441" w="621776">
                  <a:moveTo>
                    <a:pt x="0" y="469441"/>
                  </a:moveTo>
                  <a:lnTo>
                    <a:pt x="621776" y="469441"/>
                  </a:lnTo>
                  <a:lnTo>
                    <a:pt x="621776" y="0"/>
                  </a:lnTo>
                  <a:lnTo>
                    <a:pt x="0" y="0"/>
                  </a:lnTo>
                  <a:lnTo>
                    <a:pt x="0" y="469441"/>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46" id="46"/>
            <p:cNvSpPr/>
            <p:nvPr/>
          </p:nvSpPr>
          <p:spPr>
            <a:xfrm flipH="false" flipV="true" rot="-4226811">
              <a:off x="1108516" y="410483"/>
              <a:ext cx="408822" cy="433812"/>
            </a:xfrm>
            <a:custGeom>
              <a:avLst/>
              <a:gdLst/>
              <a:ahLst/>
              <a:cxnLst/>
              <a:rect r="r" b="b" t="t" l="l"/>
              <a:pathLst>
                <a:path h="433812" w="408822">
                  <a:moveTo>
                    <a:pt x="0" y="433812"/>
                  </a:moveTo>
                  <a:lnTo>
                    <a:pt x="408822" y="433812"/>
                  </a:lnTo>
                  <a:lnTo>
                    <a:pt x="408822" y="0"/>
                  </a:lnTo>
                  <a:lnTo>
                    <a:pt x="0" y="0"/>
                  </a:lnTo>
                  <a:lnTo>
                    <a:pt x="0" y="433812"/>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Freeform 47" id="47"/>
            <p:cNvSpPr/>
            <p:nvPr/>
          </p:nvSpPr>
          <p:spPr>
            <a:xfrm flipH="false" flipV="false" rot="0">
              <a:off x="553122" y="830201"/>
              <a:ext cx="64730" cy="10114"/>
            </a:xfrm>
            <a:custGeom>
              <a:avLst/>
              <a:gdLst/>
              <a:ahLst/>
              <a:cxnLst/>
              <a:rect r="r" b="b" t="t" l="l"/>
              <a:pathLst>
                <a:path h="10114" w="64730">
                  <a:moveTo>
                    <a:pt x="0" y="0"/>
                  </a:moveTo>
                  <a:lnTo>
                    <a:pt x="64730" y="0"/>
                  </a:lnTo>
                  <a:lnTo>
                    <a:pt x="64730" y="10114"/>
                  </a:lnTo>
                  <a:lnTo>
                    <a:pt x="0" y="1011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8" id="48"/>
            <p:cNvSpPr/>
            <p:nvPr/>
          </p:nvSpPr>
          <p:spPr>
            <a:xfrm flipH="false" flipV="false" rot="-1149867">
              <a:off x="1369704" y="738587"/>
              <a:ext cx="128452" cy="70963"/>
            </a:xfrm>
            <a:custGeom>
              <a:avLst/>
              <a:gdLst/>
              <a:ahLst/>
              <a:cxnLst/>
              <a:rect r="r" b="b" t="t" l="l"/>
              <a:pathLst>
                <a:path h="70963" w="128452">
                  <a:moveTo>
                    <a:pt x="0" y="0"/>
                  </a:moveTo>
                  <a:lnTo>
                    <a:pt x="128452" y="0"/>
                  </a:lnTo>
                  <a:lnTo>
                    <a:pt x="128452" y="70963"/>
                  </a:lnTo>
                  <a:lnTo>
                    <a:pt x="0" y="70963"/>
                  </a:lnTo>
                  <a:lnTo>
                    <a:pt x="0" y="0"/>
                  </a:lnTo>
                  <a:close/>
                </a:path>
              </a:pathLst>
            </a:custGeom>
            <a:blipFill>
              <a:blip r:embed="rId19">
                <a:extLst>
                  <a:ext uri="{96DAC541-7B7A-43D3-8B79-37D633B846F1}">
                    <asvg:svgBlip xmlns:asvg="http://schemas.microsoft.com/office/drawing/2016/SVG/main" r:embed="rId20"/>
                  </a:ext>
                </a:extLst>
              </a:blip>
              <a:stretch>
                <a:fillRect l="-117777" t="0" r="-95555" b="-189256"/>
              </a:stretch>
            </a:blipFill>
          </p:spPr>
        </p:sp>
        <p:sp>
          <p:nvSpPr>
            <p:cNvPr name="Freeform 49" id="49"/>
            <p:cNvSpPr/>
            <p:nvPr/>
          </p:nvSpPr>
          <p:spPr>
            <a:xfrm flipH="false" flipV="false" rot="239280">
              <a:off x="1417352" y="793187"/>
              <a:ext cx="128452" cy="70963"/>
            </a:xfrm>
            <a:custGeom>
              <a:avLst/>
              <a:gdLst/>
              <a:ahLst/>
              <a:cxnLst/>
              <a:rect r="r" b="b" t="t" l="l"/>
              <a:pathLst>
                <a:path h="70963" w="128452">
                  <a:moveTo>
                    <a:pt x="0" y="0"/>
                  </a:moveTo>
                  <a:lnTo>
                    <a:pt x="128452" y="0"/>
                  </a:lnTo>
                  <a:lnTo>
                    <a:pt x="128452" y="70963"/>
                  </a:lnTo>
                  <a:lnTo>
                    <a:pt x="0" y="70963"/>
                  </a:lnTo>
                  <a:lnTo>
                    <a:pt x="0" y="0"/>
                  </a:lnTo>
                  <a:close/>
                </a:path>
              </a:pathLst>
            </a:custGeom>
            <a:blipFill>
              <a:blip r:embed="rId19">
                <a:extLst>
                  <a:ext uri="{96DAC541-7B7A-43D3-8B79-37D633B846F1}">
                    <asvg:svgBlip xmlns:asvg="http://schemas.microsoft.com/office/drawing/2016/SVG/main" r:embed="rId20"/>
                  </a:ext>
                </a:extLst>
              </a:blip>
              <a:stretch>
                <a:fillRect l="-117777" t="0" r="-95555" b="-189256"/>
              </a:stretch>
            </a:blipFill>
          </p:spPr>
        </p:sp>
        <p:sp>
          <p:nvSpPr>
            <p:cNvPr name="Freeform 50" id="50"/>
            <p:cNvSpPr/>
            <p:nvPr/>
          </p:nvSpPr>
          <p:spPr>
            <a:xfrm flipH="false" flipV="false" rot="239280">
              <a:off x="1375480" y="851066"/>
              <a:ext cx="128452" cy="70963"/>
            </a:xfrm>
            <a:custGeom>
              <a:avLst/>
              <a:gdLst/>
              <a:ahLst/>
              <a:cxnLst/>
              <a:rect r="r" b="b" t="t" l="l"/>
              <a:pathLst>
                <a:path h="70963" w="128452">
                  <a:moveTo>
                    <a:pt x="0" y="0"/>
                  </a:moveTo>
                  <a:lnTo>
                    <a:pt x="128452" y="0"/>
                  </a:lnTo>
                  <a:lnTo>
                    <a:pt x="128452" y="70963"/>
                  </a:lnTo>
                  <a:lnTo>
                    <a:pt x="0" y="70963"/>
                  </a:lnTo>
                  <a:lnTo>
                    <a:pt x="0" y="0"/>
                  </a:lnTo>
                  <a:close/>
                </a:path>
              </a:pathLst>
            </a:custGeom>
            <a:blipFill>
              <a:blip r:embed="rId19">
                <a:extLst>
                  <a:ext uri="{96DAC541-7B7A-43D3-8B79-37D633B846F1}">
                    <asvg:svgBlip xmlns:asvg="http://schemas.microsoft.com/office/drawing/2016/SVG/main" r:embed="rId20"/>
                  </a:ext>
                </a:extLst>
              </a:blip>
              <a:stretch>
                <a:fillRect l="-117777" t="0" r="-95555" b="-189256"/>
              </a:stretch>
            </a:blipFill>
          </p:spPr>
        </p:sp>
        <p:sp>
          <p:nvSpPr>
            <p:cNvPr name="Freeform 51" id="51"/>
            <p:cNvSpPr/>
            <p:nvPr/>
          </p:nvSpPr>
          <p:spPr>
            <a:xfrm flipH="false" flipV="false" rot="-10120229">
              <a:off x="73020" y="623377"/>
              <a:ext cx="228905" cy="152222"/>
            </a:xfrm>
            <a:custGeom>
              <a:avLst/>
              <a:gdLst/>
              <a:ahLst/>
              <a:cxnLst/>
              <a:rect r="r" b="b" t="t" l="l"/>
              <a:pathLst>
                <a:path h="152222" w="228905">
                  <a:moveTo>
                    <a:pt x="0" y="0"/>
                  </a:moveTo>
                  <a:lnTo>
                    <a:pt x="228904" y="0"/>
                  </a:lnTo>
                  <a:lnTo>
                    <a:pt x="228904" y="152222"/>
                  </a:lnTo>
                  <a:lnTo>
                    <a:pt x="0" y="152222"/>
                  </a:lnTo>
                  <a:lnTo>
                    <a:pt x="0" y="0"/>
                  </a:lnTo>
                  <a:close/>
                </a:path>
              </a:pathLst>
            </a:custGeom>
            <a:blipFill>
              <a:blip r:embed="rId21">
                <a:extLst>
                  <a:ext uri="{96DAC541-7B7A-43D3-8B79-37D633B846F1}">
                    <asvg:svgBlip xmlns:asvg="http://schemas.microsoft.com/office/drawing/2016/SVG/main" r:embed="rId22"/>
                  </a:ext>
                </a:extLst>
              </a:blip>
              <a:stretch>
                <a:fillRect l="0" t="0" r="0" b="0"/>
              </a:stretch>
            </a:blipFill>
          </p:spPr>
        </p:sp>
        <p:sp>
          <p:nvSpPr>
            <p:cNvPr name="Freeform 52" id="52"/>
            <p:cNvSpPr/>
            <p:nvPr/>
          </p:nvSpPr>
          <p:spPr>
            <a:xfrm flipH="false" flipV="false" rot="0">
              <a:off x="909840" y="817664"/>
              <a:ext cx="67528" cy="10551"/>
            </a:xfrm>
            <a:custGeom>
              <a:avLst/>
              <a:gdLst/>
              <a:ahLst/>
              <a:cxnLst/>
              <a:rect r="r" b="b" t="t" l="l"/>
              <a:pathLst>
                <a:path h="10551" w="67528">
                  <a:moveTo>
                    <a:pt x="0" y="0"/>
                  </a:moveTo>
                  <a:lnTo>
                    <a:pt x="67528" y="0"/>
                  </a:lnTo>
                  <a:lnTo>
                    <a:pt x="67528" y="10551"/>
                  </a:lnTo>
                  <a:lnTo>
                    <a:pt x="0" y="1055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3" id="53"/>
            <p:cNvSpPr/>
            <p:nvPr/>
          </p:nvSpPr>
          <p:spPr>
            <a:xfrm flipH="false" flipV="false" rot="-6003037">
              <a:off x="-32150" y="141583"/>
              <a:ext cx="783491" cy="591535"/>
            </a:xfrm>
            <a:custGeom>
              <a:avLst/>
              <a:gdLst/>
              <a:ahLst/>
              <a:cxnLst/>
              <a:rect r="r" b="b" t="t" l="l"/>
              <a:pathLst>
                <a:path h="591535" w="783491">
                  <a:moveTo>
                    <a:pt x="0" y="0"/>
                  </a:moveTo>
                  <a:lnTo>
                    <a:pt x="783491" y="0"/>
                  </a:lnTo>
                  <a:lnTo>
                    <a:pt x="783491" y="591535"/>
                  </a:lnTo>
                  <a:lnTo>
                    <a:pt x="0" y="591535"/>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54" id="54"/>
            <p:cNvSpPr/>
            <p:nvPr/>
          </p:nvSpPr>
          <p:spPr>
            <a:xfrm flipH="false" flipV="false" rot="934101">
              <a:off x="942887" y="137786"/>
              <a:ext cx="254436" cy="296719"/>
            </a:xfrm>
            <a:custGeom>
              <a:avLst/>
              <a:gdLst/>
              <a:ahLst/>
              <a:cxnLst/>
              <a:rect r="r" b="b" t="t" l="l"/>
              <a:pathLst>
                <a:path h="296719" w="254436">
                  <a:moveTo>
                    <a:pt x="0" y="0"/>
                  </a:moveTo>
                  <a:lnTo>
                    <a:pt x="254436" y="0"/>
                  </a:lnTo>
                  <a:lnTo>
                    <a:pt x="254436" y="296718"/>
                  </a:lnTo>
                  <a:lnTo>
                    <a:pt x="0" y="296718"/>
                  </a:lnTo>
                  <a:lnTo>
                    <a:pt x="0" y="0"/>
                  </a:lnTo>
                  <a:close/>
                </a:path>
              </a:pathLst>
            </a:custGeom>
            <a:blipFill>
              <a:blip r:embed="rId23">
                <a:extLst>
                  <a:ext uri="{96DAC541-7B7A-43D3-8B79-37D633B846F1}">
                    <asvg:svgBlip xmlns:asvg="http://schemas.microsoft.com/office/drawing/2016/SVG/main" r:embed="rId24"/>
                  </a:ext>
                </a:extLst>
              </a:blip>
              <a:stretch>
                <a:fillRect l="0" t="0" r="0" b="0"/>
              </a:stretch>
            </a:blipFill>
          </p:spPr>
        </p:sp>
        <p:grpSp>
          <p:nvGrpSpPr>
            <p:cNvPr name="Group 55" id="55"/>
            <p:cNvGrpSpPr/>
            <p:nvPr/>
          </p:nvGrpSpPr>
          <p:grpSpPr>
            <a:xfrm rot="0">
              <a:off x="361975" y="591540"/>
              <a:ext cx="812225" cy="230716"/>
              <a:chOff x="0" y="0"/>
              <a:chExt cx="2168996" cy="616112"/>
            </a:xfrm>
          </p:grpSpPr>
          <p:sp>
            <p:nvSpPr>
              <p:cNvPr name="Freeform 56" id="56"/>
              <p:cNvSpPr/>
              <p:nvPr/>
            </p:nvSpPr>
            <p:spPr>
              <a:xfrm flipH="false" flipV="false" rot="0">
                <a:off x="0" y="0"/>
                <a:ext cx="2168996" cy="616112"/>
              </a:xfrm>
              <a:custGeom>
                <a:avLst/>
                <a:gdLst/>
                <a:ahLst/>
                <a:cxnLst/>
                <a:rect r="r" b="b" t="t" l="l"/>
                <a:pathLst>
                  <a:path h="616112" w="2168996">
                    <a:moveTo>
                      <a:pt x="0" y="0"/>
                    </a:moveTo>
                    <a:lnTo>
                      <a:pt x="2168996" y="0"/>
                    </a:lnTo>
                    <a:lnTo>
                      <a:pt x="2168996" y="616112"/>
                    </a:lnTo>
                    <a:lnTo>
                      <a:pt x="0" y="616112"/>
                    </a:lnTo>
                    <a:close/>
                  </a:path>
                </a:pathLst>
              </a:custGeom>
              <a:solidFill>
                <a:srgbClr val="FFFFFF"/>
              </a:solidFill>
            </p:spPr>
          </p:sp>
        </p:grpSp>
        <p:grpSp>
          <p:nvGrpSpPr>
            <p:cNvPr name="Group 57" id="57"/>
            <p:cNvGrpSpPr/>
            <p:nvPr/>
          </p:nvGrpSpPr>
          <p:grpSpPr>
            <a:xfrm rot="2070209">
              <a:off x="377092" y="536381"/>
              <a:ext cx="158069" cy="102459"/>
              <a:chOff x="0" y="0"/>
              <a:chExt cx="422113" cy="273611"/>
            </a:xfrm>
          </p:grpSpPr>
          <p:sp>
            <p:nvSpPr>
              <p:cNvPr name="Freeform 58" id="58"/>
              <p:cNvSpPr/>
              <p:nvPr/>
            </p:nvSpPr>
            <p:spPr>
              <a:xfrm flipH="false" flipV="false" rot="0">
                <a:off x="0" y="0"/>
                <a:ext cx="422113" cy="273611"/>
              </a:xfrm>
              <a:custGeom>
                <a:avLst/>
                <a:gdLst/>
                <a:ahLst/>
                <a:cxnLst/>
                <a:rect r="r" b="b" t="t" l="l"/>
                <a:pathLst>
                  <a:path h="273611" w="422113">
                    <a:moveTo>
                      <a:pt x="0" y="0"/>
                    </a:moveTo>
                    <a:lnTo>
                      <a:pt x="422113" y="0"/>
                    </a:lnTo>
                    <a:lnTo>
                      <a:pt x="422113" y="273611"/>
                    </a:lnTo>
                    <a:lnTo>
                      <a:pt x="0" y="273611"/>
                    </a:lnTo>
                    <a:close/>
                  </a:path>
                </a:pathLst>
              </a:custGeom>
              <a:solidFill>
                <a:srgbClr val="FFFFFF"/>
              </a:solidFill>
            </p:spPr>
          </p:sp>
        </p:grpSp>
        <p:grpSp>
          <p:nvGrpSpPr>
            <p:cNvPr name="Group 59" id="59"/>
            <p:cNvGrpSpPr/>
            <p:nvPr/>
          </p:nvGrpSpPr>
          <p:grpSpPr>
            <a:xfrm rot="-2238842">
              <a:off x="911185" y="380987"/>
              <a:ext cx="198638" cy="307995"/>
              <a:chOff x="0" y="0"/>
              <a:chExt cx="530449" cy="822482"/>
            </a:xfrm>
          </p:grpSpPr>
          <p:sp>
            <p:nvSpPr>
              <p:cNvPr name="Freeform 60" id="60"/>
              <p:cNvSpPr/>
              <p:nvPr/>
            </p:nvSpPr>
            <p:spPr>
              <a:xfrm flipH="false" flipV="false" rot="0">
                <a:off x="0" y="0"/>
                <a:ext cx="530449" cy="822482"/>
              </a:xfrm>
              <a:custGeom>
                <a:avLst/>
                <a:gdLst/>
                <a:ahLst/>
                <a:cxnLst/>
                <a:rect r="r" b="b" t="t" l="l"/>
                <a:pathLst>
                  <a:path h="822482" w="530449">
                    <a:moveTo>
                      <a:pt x="0" y="0"/>
                    </a:moveTo>
                    <a:lnTo>
                      <a:pt x="530449" y="0"/>
                    </a:lnTo>
                    <a:lnTo>
                      <a:pt x="530449" y="822482"/>
                    </a:lnTo>
                    <a:lnTo>
                      <a:pt x="0" y="822482"/>
                    </a:lnTo>
                    <a:close/>
                  </a:path>
                </a:pathLst>
              </a:custGeom>
              <a:solidFill>
                <a:srgbClr val="FFFFFF"/>
              </a:solidFill>
            </p:spPr>
          </p:sp>
        </p:grpSp>
        <p:grpSp>
          <p:nvGrpSpPr>
            <p:cNvPr name="Group 61" id="61"/>
            <p:cNvGrpSpPr/>
            <p:nvPr/>
          </p:nvGrpSpPr>
          <p:grpSpPr>
            <a:xfrm rot="-5400000">
              <a:off x="648089" y="294108"/>
              <a:ext cx="239153" cy="387305"/>
              <a:chOff x="0" y="0"/>
              <a:chExt cx="638643" cy="1034272"/>
            </a:xfrm>
          </p:grpSpPr>
          <p:sp>
            <p:nvSpPr>
              <p:cNvPr name="Freeform 62" id="62"/>
              <p:cNvSpPr/>
              <p:nvPr/>
            </p:nvSpPr>
            <p:spPr>
              <a:xfrm flipH="false" flipV="false" rot="0">
                <a:off x="0" y="0"/>
                <a:ext cx="638643" cy="1034272"/>
              </a:xfrm>
              <a:custGeom>
                <a:avLst/>
                <a:gdLst/>
                <a:ahLst/>
                <a:cxnLst/>
                <a:rect r="r" b="b" t="t" l="l"/>
                <a:pathLst>
                  <a:path h="1034272" w="638643">
                    <a:moveTo>
                      <a:pt x="0" y="0"/>
                    </a:moveTo>
                    <a:lnTo>
                      <a:pt x="638643" y="0"/>
                    </a:lnTo>
                    <a:lnTo>
                      <a:pt x="638643" y="1034272"/>
                    </a:lnTo>
                    <a:lnTo>
                      <a:pt x="0" y="1034272"/>
                    </a:lnTo>
                    <a:close/>
                  </a:path>
                </a:pathLst>
              </a:custGeom>
              <a:solidFill>
                <a:srgbClr val="FFFFFF"/>
              </a:solidFill>
            </p:spPr>
          </p:sp>
        </p:grpSp>
        <p:grpSp>
          <p:nvGrpSpPr>
            <p:cNvPr name="Group 63" id="63"/>
            <p:cNvGrpSpPr/>
            <p:nvPr/>
          </p:nvGrpSpPr>
          <p:grpSpPr>
            <a:xfrm rot="2070209">
              <a:off x="430600" y="493647"/>
              <a:ext cx="201905" cy="102459"/>
              <a:chOff x="0" y="0"/>
              <a:chExt cx="539175" cy="273611"/>
            </a:xfrm>
          </p:grpSpPr>
          <p:sp>
            <p:nvSpPr>
              <p:cNvPr name="Freeform 64" id="64"/>
              <p:cNvSpPr/>
              <p:nvPr/>
            </p:nvSpPr>
            <p:spPr>
              <a:xfrm flipH="false" flipV="false" rot="0">
                <a:off x="0" y="0"/>
                <a:ext cx="539175" cy="273611"/>
              </a:xfrm>
              <a:custGeom>
                <a:avLst/>
                <a:gdLst/>
                <a:ahLst/>
                <a:cxnLst/>
                <a:rect r="r" b="b" t="t" l="l"/>
                <a:pathLst>
                  <a:path h="273611" w="539175">
                    <a:moveTo>
                      <a:pt x="0" y="0"/>
                    </a:moveTo>
                    <a:lnTo>
                      <a:pt x="539175" y="0"/>
                    </a:lnTo>
                    <a:lnTo>
                      <a:pt x="539175" y="273611"/>
                    </a:lnTo>
                    <a:lnTo>
                      <a:pt x="0" y="273611"/>
                    </a:lnTo>
                    <a:close/>
                  </a:path>
                </a:pathLst>
              </a:custGeom>
              <a:solidFill>
                <a:srgbClr val="FFFFFF"/>
              </a:solidFill>
            </p:spPr>
          </p:sp>
        </p:grpSp>
        <p:grpSp>
          <p:nvGrpSpPr>
            <p:cNvPr name="Group 65" id="65"/>
            <p:cNvGrpSpPr/>
            <p:nvPr/>
          </p:nvGrpSpPr>
          <p:grpSpPr>
            <a:xfrm rot="2070209">
              <a:off x="485280" y="403942"/>
              <a:ext cx="158069" cy="102459"/>
              <a:chOff x="0" y="0"/>
              <a:chExt cx="422113" cy="273611"/>
            </a:xfrm>
          </p:grpSpPr>
          <p:sp>
            <p:nvSpPr>
              <p:cNvPr name="Freeform 66" id="66"/>
              <p:cNvSpPr/>
              <p:nvPr/>
            </p:nvSpPr>
            <p:spPr>
              <a:xfrm flipH="false" flipV="false" rot="0">
                <a:off x="0" y="0"/>
                <a:ext cx="422113" cy="273611"/>
              </a:xfrm>
              <a:custGeom>
                <a:avLst/>
                <a:gdLst/>
                <a:ahLst/>
                <a:cxnLst/>
                <a:rect r="r" b="b" t="t" l="l"/>
                <a:pathLst>
                  <a:path h="273611" w="422113">
                    <a:moveTo>
                      <a:pt x="0" y="0"/>
                    </a:moveTo>
                    <a:lnTo>
                      <a:pt x="422113" y="0"/>
                    </a:lnTo>
                    <a:lnTo>
                      <a:pt x="422113" y="273611"/>
                    </a:lnTo>
                    <a:lnTo>
                      <a:pt x="0" y="273611"/>
                    </a:lnTo>
                    <a:close/>
                  </a:path>
                </a:pathLst>
              </a:custGeom>
              <a:solidFill>
                <a:srgbClr val="FFFFFF"/>
              </a:solidFill>
            </p:spPr>
          </p:sp>
        </p:grpSp>
        <p:grpSp>
          <p:nvGrpSpPr>
            <p:cNvPr name="Group 67" id="67"/>
            <p:cNvGrpSpPr/>
            <p:nvPr/>
          </p:nvGrpSpPr>
          <p:grpSpPr>
            <a:xfrm rot="0">
              <a:off x="498655" y="318925"/>
              <a:ext cx="217973" cy="213536"/>
              <a:chOff x="0" y="0"/>
              <a:chExt cx="6350000" cy="6350000"/>
            </a:xfrm>
          </p:grpSpPr>
          <p:sp>
            <p:nvSpPr>
              <p:cNvPr name="Freeform 68" id="68"/>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sp>
        </p:grpSp>
        <p:grpSp>
          <p:nvGrpSpPr>
            <p:cNvPr name="Group 69" id="69"/>
            <p:cNvGrpSpPr/>
            <p:nvPr/>
          </p:nvGrpSpPr>
          <p:grpSpPr>
            <a:xfrm rot="0">
              <a:off x="609597" y="323233"/>
              <a:ext cx="351721" cy="102459"/>
              <a:chOff x="0" y="0"/>
              <a:chExt cx="939249" cy="273611"/>
            </a:xfrm>
          </p:grpSpPr>
          <p:sp>
            <p:nvSpPr>
              <p:cNvPr name="Freeform 70" id="70"/>
              <p:cNvSpPr/>
              <p:nvPr/>
            </p:nvSpPr>
            <p:spPr>
              <a:xfrm flipH="false" flipV="false" rot="0">
                <a:off x="0" y="0"/>
                <a:ext cx="939249" cy="273611"/>
              </a:xfrm>
              <a:custGeom>
                <a:avLst/>
                <a:gdLst/>
                <a:ahLst/>
                <a:cxnLst/>
                <a:rect r="r" b="b" t="t" l="l"/>
                <a:pathLst>
                  <a:path h="273611" w="939249">
                    <a:moveTo>
                      <a:pt x="0" y="0"/>
                    </a:moveTo>
                    <a:lnTo>
                      <a:pt x="939249" y="0"/>
                    </a:lnTo>
                    <a:lnTo>
                      <a:pt x="939249" y="273611"/>
                    </a:lnTo>
                    <a:lnTo>
                      <a:pt x="0" y="273611"/>
                    </a:lnTo>
                    <a:close/>
                  </a:path>
                </a:pathLst>
              </a:custGeom>
              <a:solidFill>
                <a:srgbClr val="FFFFFF"/>
              </a:solidFill>
            </p:spPr>
          </p:sp>
        </p:grpSp>
        <p:grpSp>
          <p:nvGrpSpPr>
            <p:cNvPr name="Group 71" id="71"/>
            <p:cNvGrpSpPr/>
            <p:nvPr/>
          </p:nvGrpSpPr>
          <p:grpSpPr>
            <a:xfrm rot="0">
              <a:off x="816681" y="318925"/>
              <a:ext cx="217973" cy="213536"/>
              <a:chOff x="0" y="0"/>
              <a:chExt cx="6350000" cy="6350000"/>
            </a:xfrm>
          </p:grpSpPr>
          <p:sp>
            <p:nvSpPr>
              <p:cNvPr name="Freeform 72" id="72"/>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sp>
        </p:grpSp>
        <p:grpSp>
          <p:nvGrpSpPr>
            <p:cNvPr name="Group 73" id="73"/>
            <p:cNvGrpSpPr/>
            <p:nvPr/>
          </p:nvGrpSpPr>
          <p:grpSpPr>
            <a:xfrm rot="85072">
              <a:off x="366279" y="420599"/>
              <a:ext cx="63827" cy="41372"/>
              <a:chOff x="0" y="0"/>
              <a:chExt cx="422113" cy="273611"/>
            </a:xfrm>
          </p:grpSpPr>
          <p:sp>
            <p:nvSpPr>
              <p:cNvPr name="Freeform 74" id="74"/>
              <p:cNvSpPr/>
              <p:nvPr/>
            </p:nvSpPr>
            <p:spPr>
              <a:xfrm flipH="false" flipV="false" rot="0">
                <a:off x="0" y="0"/>
                <a:ext cx="422113" cy="273611"/>
              </a:xfrm>
              <a:custGeom>
                <a:avLst/>
                <a:gdLst/>
                <a:ahLst/>
                <a:cxnLst/>
                <a:rect r="r" b="b" t="t" l="l"/>
                <a:pathLst>
                  <a:path h="273611" w="422113">
                    <a:moveTo>
                      <a:pt x="0" y="0"/>
                    </a:moveTo>
                    <a:lnTo>
                      <a:pt x="422113" y="0"/>
                    </a:lnTo>
                    <a:lnTo>
                      <a:pt x="422113" y="273611"/>
                    </a:lnTo>
                    <a:lnTo>
                      <a:pt x="0" y="273611"/>
                    </a:lnTo>
                    <a:close/>
                  </a:path>
                </a:pathLst>
              </a:custGeom>
              <a:solidFill>
                <a:srgbClr val="FFFFFF"/>
              </a:solidFill>
            </p:spPr>
          </p:sp>
        </p:grpSp>
        <p:grpSp>
          <p:nvGrpSpPr>
            <p:cNvPr name="Group 75" id="75"/>
            <p:cNvGrpSpPr/>
            <p:nvPr/>
          </p:nvGrpSpPr>
          <p:grpSpPr>
            <a:xfrm rot="85072">
              <a:off x="1109872" y="420599"/>
              <a:ext cx="63827" cy="41372"/>
              <a:chOff x="0" y="0"/>
              <a:chExt cx="422113" cy="273611"/>
            </a:xfrm>
          </p:grpSpPr>
          <p:sp>
            <p:nvSpPr>
              <p:cNvPr name="Freeform 76" id="76"/>
              <p:cNvSpPr/>
              <p:nvPr/>
            </p:nvSpPr>
            <p:spPr>
              <a:xfrm flipH="false" flipV="false" rot="0">
                <a:off x="0" y="0"/>
                <a:ext cx="422113" cy="273611"/>
              </a:xfrm>
              <a:custGeom>
                <a:avLst/>
                <a:gdLst/>
                <a:ahLst/>
                <a:cxnLst/>
                <a:rect r="r" b="b" t="t" l="l"/>
                <a:pathLst>
                  <a:path h="273611" w="422113">
                    <a:moveTo>
                      <a:pt x="0" y="0"/>
                    </a:moveTo>
                    <a:lnTo>
                      <a:pt x="422113" y="0"/>
                    </a:lnTo>
                    <a:lnTo>
                      <a:pt x="422113" y="273611"/>
                    </a:lnTo>
                    <a:lnTo>
                      <a:pt x="0" y="273611"/>
                    </a:lnTo>
                    <a:close/>
                  </a:path>
                </a:pathLst>
              </a:custGeom>
              <a:solidFill>
                <a:srgbClr val="FFFFFF"/>
              </a:solidFill>
            </p:spPr>
          </p:sp>
        </p:grpSp>
        <p:grpSp>
          <p:nvGrpSpPr>
            <p:cNvPr name="Group 77" id="77"/>
            <p:cNvGrpSpPr/>
            <p:nvPr/>
          </p:nvGrpSpPr>
          <p:grpSpPr>
            <a:xfrm rot="85072">
              <a:off x="1044695" y="802368"/>
              <a:ext cx="128678" cy="68458"/>
              <a:chOff x="0" y="0"/>
              <a:chExt cx="850998" cy="452738"/>
            </a:xfrm>
          </p:grpSpPr>
          <p:sp>
            <p:nvSpPr>
              <p:cNvPr name="Freeform 78" id="78"/>
              <p:cNvSpPr/>
              <p:nvPr/>
            </p:nvSpPr>
            <p:spPr>
              <a:xfrm flipH="false" flipV="false" rot="0">
                <a:off x="0" y="0"/>
                <a:ext cx="850998" cy="452738"/>
              </a:xfrm>
              <a:custGeom>
                <a:avLst/>
                <a:gdLst/>
                <a:ahLst/>
                <a:cxnLst/>
                <a:rect r="r" b="b" t="t" l="l"/>
                <a:pathLst>
                  <a:path h="452738" w="850998">
                    <a:moveTo>
                      <a:pt x="0" y="0"/>
                    </a:moveTo>
                    <a:lnTo>
                      <a:pt x="850998" y="0"/>
                    </a:lnTo>
                    <a:lnTo>
                      <a:pt x="850998" y="452738"/>
                    </a:lnTo>
                    <a:lnTo>
                      <a:pt x="0" y="452738"/>
                    </a:lnTo>
                    <a:close/>
                  </a:path>
                </a:pathLst>
              </a:custGeom>
              <a:solidFill>
                <a:srgbClr val="FFFFFF"/>
              </a:solidFill>
            </p:spPr>
          </p:sp>
        </p:grpSp>
        <p:grpSp>
          <p:nvGrpSpPr>
            <p:cNvPr name="Group 79" id="79"/>
            <p:cNvGrpSpPr/>
            <p:nvPr/>
          </p:nvGrpSpPr>
          <p:grpSpPr>
            <a:xfrm rot="85072">
              <a:off x="362803" y="802368"/>
              <a:ext cx="128678" cy="68458"/>
              <a:chOff x="0" y="0"/>
              <a:chExt cx="850998" cy="452738"/>
            </a:xfrm>
          </p:grpSpPr>
          <p:sp>
            <p:nvSpPr>
              <p:cNvPr name="Freeform 80" id="80"/>
              <p:cNvSpPr/>
              <p:nvPr/>
            </p:nvSpPr>
            <p:spPr>
              <a:xfrm flipH="false" flipV="false" rot="0">
                <a:off x="0" y="0"/>
                <a:ext cx="850998" cy="452738"/>
              </a:xfrm>
              <a:custGeom>
                <a:avLst/>
                <a:gdLst/>
                <a:ahLst/>
                <a:cxnLst/>
                <a:rect r="r" b="b" t="t" l="l"/>
                <a:pathLst>
                  <a:path h="452738" w="850998">
                    <a:moveTo>
                      <a:pt x="0" y="0"/>
                    </a:moveTo>
                    <a:lnTo>
                      <a:pt x="850998" y="0"/>
                    </a:lnTo>
                    <a:lnTo>
                      <a:pt x="850998" y="452738"/>
                    </a:lnTo>
                    <a:lnTo>
                      <a:pt x="0" y="452738"/>
                    </a:lnTo>
                    <a:close/>
                  </a:path>
                </a:pathLst>
              </a:custGeom>
              <a:solidFill>
                <a:srgbClr val="FFFFFF"/>
              </a:solidFill>
            </p:spPr>
          </p:sp>
        </p:grpSp>
        <p:sp>
          <p:nvSpPr>
            <p:cNvPr name="Freeform 81" id="81"/>
            <p:cNvSpPr/>
            <p:nvPr/>
          </p:nvSpPr>
          <p:spPr>
            <a:xfrm flipH="false" flipV="false" rot="0">
              <a:off x="339098" y="309880"/>
              <a:ext cx="852446" cy="584991"/>
            </a:xfrm>
            <a:custGeom>
              <a:avLst/>
              <a:gdLst/>
              <a:ahLst/>
              <a:cxnLst/>
              <a:rect r="r" b="b" t="t" l="l"/>
              <a:pathLst>
                <a:path h="584991" w="852446">
                  <a:moveTo>
                    <a:pt x="0" y="0"/>
                  </a:moveTo>
                  <a:lnTo>
                    <a:pt x="852445" y="0"/>
                  </a:lnTo>
                  <a:lnTo>
                    <a:pt x="852445" y="584991"/>
                  </a:lnTo>
                  <a:lnTo>
                    <a:pt x="0" y="58499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82" id="82"/>
            <p:cNvSpPr/>
            <p:nvPr/>
          </p:nvSpPr>
          <p:spPr>
            <a:xfrm flipH="false" flipV="true" rot="-1144864">
              <a:off x="120110" y="750168"/>
              <a:ext cx="178405" cy="128675"/>
            </a:xfrm>
            <a:custGeom>
              <a:avLst/>
              <a:gdLst/>
              <a:ahLst/>
              <a:cxnLst/>
              <a:rect r="r" b="b" t="t" l="l"/>
              <a:pathLst>
                <a:path h="128675" w="178405">
                  <a:moveTo>
                    <a:pt x="0" y="128675"/>
                  </a:moveTo>
                  <a:lnTo>
                    <a:pt x="178405" y="128675"/>
                  </a:lnTo>
                  <a:lnTo>
                    <a:pt x="178405" y="0"/>
                  </a:lnTo>
                  <a:lnTo>
                    <a:pt x="0" y="0"/>
                  </a:lnTo>
                  <a:lnTo>
                    <a:pt x="0" y="128675"/>
                  </a:lnTo>
                  <a:close/>
                </a:path>
              </a:pathLst>
            </a:custGeom>
            <a:blipFill>
              <a:blip r:embed="rId25">
                <a:extLst>
                  <a:ext uri="{96DAC541-7B7A-43D3-8B79-37D633B846F1}">
                    <asvg:svgBlip xmlns:asvg="http://schemas.microsoft.com/office/drawing/2016/SVG/main" r:embed="rId26"/>
                  </a:ext>
                </a:extLst>
              </a:blip>
              <a:stretch>
                <a:fillRect l="0" t="0" r="0" b="0"/>
              </a:stretch>
            </a:blipFill>
          </p:spPr>
        </p:sp>
        <p:sp>
          <p:nvSpPr>
            <p:cNvPr name="Freeform 83" id="83"/>
            <p:cNvSpPr/>
            <p:nvPr/>
          </p:nvSpPr>
          <p:spPr>
            <a:xfrm flipH="false" flipV="false" rot="0">
              <a:off x="678688" y="370385"/>
              <a:ext cx="173265" cy="263020"/>
            </a:xfrm>
            <a:custGeom>
              <a:avLst/>
              <a:gdLst/>
              <a:ahLst/>
              <a:cxnLst/>
              <a:rect r="r" b="b" t="t" l="l"/>
              <a:pathLst>
                <a:path h="263020" w="173265">
                  <a:moveTo>
                    <a:pt x="0" y="0"/>
                  </a:moveTo>
                  <a:lnTo>
                    <a:pt x="173265" y="0"/>
                  </a:lnTo>
                  <a:lnTo>
                    <a:pt x="173265" y="263020"/>
                  </a:lnTo>
                  <a:lnTo>
                    <a:pt x="0" y="26302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84" id="84"/>
            <p:cNvSpPr/>
            <p:nvPr/>
          </p:nvSpPr>
          <p:spPr>
            <a:xfrm flipH="false" flipV="false" rot="0">
              <a:off x="687250" y="394437"/>
              <a:ext cx="146021" cy="221663"/>
            </a:xfrm>
            <a:custGeom>
              <a:avLst/>
              <a:gdLst/>
              <a:ahLst/>
              <a:cxnLst/>
              <a:rect r="r" b="b" t="t" l="l"/>
              <a:pathLst>
                <a:path h="221663" w="146021">
                  <a:moveTo>
                    <a:pt x="0" y="0"/>
                  </a:moveTo>
                  <a:lnTo>
                    <a:pt x="146021" y="0"/>
                  </a:lnTo>
                  <a:lnTo>
                    <a:pt x="146021" y="221663"/>
                  </a:lnTo>
                  <a:lnTo>
                    <a:pt x="0" y="221663"/>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85" id="85"/>
            <p:cNvSpPr txBox="true"/>
            <p:nvPr/>
          </p:nvSpPr>
          <p:spPr>
            <a:xfrm rot="0">
              <a:off x="194237" y="935935"/>
              <a:ext cx="1138585" cy="175373"/>
            </a:xfrm>
            <a:prstGeom prst="rect">
              <a:avLst/>
            </a:prstGeom>
          </p:spPr>
          <p:txBody>
            <a:bodyPr anchor="t" rtlCol="false" tIns="0" lIns="0" bIns="0" rIns="0">
              <a:spAutoFit/>
            </a:bodyPr>
            <a:lstStyle/>
            <a:p>
              <a:pPr algn="ctr">
                <a:lnSpc>
                  <a:spcPts val="1068"/>
                </a:lnSpc>
              </a:pPr>
              <a:r>
                <a:rPr lang="en-US" sz="929">
                  <a:solidFill>
                    <a:srgbClr val="E0475A"/>
                  </a:solidFill>
                  <a:latin typeface="Libre Baskerville"/>
                </a:rPr>
                <a:t>TR DRA</a:t>
              </a:r>
            </a:p>
          </p:txBody>
        </p:sp>
      </p:grpSp>
      <p:grpSp>
        <p:nvGrpSpPr>
          <p:cNvPr name="Group 86" id="86"/>
          <p:cNvGrpSpPr/>
          <p:nvPr/>
        </p:nvGrpSpPr>
        <p:grpSpPr>
          <a:xfrm rot="0">
            <a:off x="5162227" y="2835008"/>
            <a:ext cx="441736" cy="588981"/>
            <a:chOff x="0" y="0"/>
            <a:chExt cx="588981" cy="785308"/>
          </a:xfrm>
        </p:grpSpPr>
        <p:sp>
          <p:nvSpPr>
            <p:cNvPr name="Freeform 87" id="87"/>
            <p:cNvSpPr/>
            <p:nvPr/>
          </p:nvSpPr>
          <p:spPr>
            <a:xfrm flipH="false" flipV="false" rot="0">
              <a:off x="0" y="0"/>
              <a:ext cx="588981" cy="785308"/>
            </a:xfrm>
            <a:custGeom>
              <a:avLst/>
              <a:gdLst/>
              <a:ahLst/>
              <a:cxnLst/>
              <a:rect r="r" b="b" t="t" l="l"/>
              <a:pathLst>
                <a:path h="785308" w="588981">
                  <a:moveTo>
                    <a:pt x="0" y="0"/>
                  </a:moveTo>
                  <a:lnTo>
                    <a:pt x="588981" y="0"/>
                  </a:lnTo>
                  <a:lnTo>
                    <a:pt x="588981" y="785308"/>
                  </a:lnTo>
                  <a:lnTo>
                    <a:pt x="0" y="785308"/>
                  </a:lnTo>
                  <a:lnTo>
                    <a:pt x="0" y="0"/>
                  </a:lnTo>
                  <a:close/>
                </a:path>
              </a:pathLst>
            </a:custGeom>
            <a:blipFill>
              <a:blip r:embed="rId27">
                <a:extLst>
                  <a:ext uri="{96DAC541-7B7A-43D3-8B79-37D633B846F1}">
                    <asvg:svgBlip xmlns:asvg="http://schemas.microsoft.com/office/drawing/2016/SVG/main" r:embed="rId28"/>
                  </a:ext>
                </a:extLst>
              </a:blip>
              <a:stretch>
                <a:fillRect l="0" t="0" r="0" b="0"/>
              </a:stretch>
            </a:blipFill>
          </p:spPr>
        </p:sp>
        <p:grpSp>
          <p:nvGrpSpPr>
            <p:cNvPr name="Group 88" id="88"/>
            <p:cNvGrpSpPr/>
            <p:nvPr/>
          </p:nvGrpSpPr>
          <p:grpSpPr>
            <a:xfrm rot="0">
              <a:off x="100470" y="124877"/>
              <a:ext cx="388042" cy="388042"/>
              <a:chOff x="0" y="0"/>
              <a:chExt cx="6350000" cy="6350000"/>
            </a:xfrm>
          </p:grpSpPr>
          <p:sp>
            <p:nvSpPr>
              <p:cNvPr name="Freeform 89" id="89"/>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0475A"/>
              </a:solidFill>
            </p:spPr>
          </p:sp>
        </p:grpSp>
        <p:sp>
          <p:nvSpPr>
            <p:cNvPr name="Freeform 90" id="90"/>
            <p:cNvSpPr/>
            <p:nvPr/>
          </p:nvSpPr>
          <p:spPr>
            <a:xfrm flipH="false" flipV="false" rot="0">
              <a:off x="126078" y="94348"/>
              <a:ext cx="336825" cy="449101"/>
            </a:xfrm>
            <a:custGeom>
              <a:avLst/>
              <a:gdLst/>
              <a:ahLst/>
              <a:cxnLst/>
              <a:rect r="r" b="b" t="t" l="l"/>
              <a:pathLst>
                <a:path h="449101" w="336825">
                  <a:moveTo>
                    <a:pt x="0" y="0"/>
                  </a:moveTo>
                  <a:lnTo>
                    <a:pt x="336825" y="0"/>
                  </a:lnTo>
                  <a:lnTo>
                    <a:pt x="336825" y="449100"/>
                  </a:lnTo>
                  <a:lnTo>
                    <a:pt x="0" y="449100"/>
                  </a:lnTo>
                  <a:lnTo>
                    <a:pt x="0" y="0"/>
                  </a:lnTo>
                  <a:close/>
                </a:path>
              </a:pathLst>
            </a:custGeom>
            <a:blipFill>
              <a:blip r:embed="rId29">
                <a:extLst>
                  <a:ext uri="{96DAC541-7B7A-43D3-8B79-37D633B846F1}">
                    <asvg:svgBlip xmlns:asvg="http://schemas.microsoft.com/office/drawing/2016/SVG/main" r:embed="rId30"/>
                  </a:ext>
                </a:extLst>
              </a:blip>
              <a:stretch>
                <a:fillRect l="0" t="0" r="0" b="0"/>
              </a:stretch>
            </a:blipFill>
          </p:spPr>
        </p:sp>
      </p:gr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0">
            <a:off x="-214365" y="-30618"/>
            <a:ext cx="536991" cy="7477966"/>
          </a:xfrm>
          <a:prstGeom prst="rect">
            <a:avLst/>
          </a:prstGeom>
          <a:solidFill>
            <a:srgbClr val="E0475A"/>
          </a:solidFill>
        </p:spPr>
      </p:sp>
      <p:grpSp>
        <p:nvGrpSpPr>
          <p:cNvPr name="Group 3" id="3"/>
          <p:cNvGrpSpPr/>
          <p:nvPr/>
        </p:nvGrpSpPr>
        <p:grpSpPr>
          <a:xfrm rot="0">
            <a:off x="3419633" y="4211846"/>
            <a:ext cx="3057211" cy="2020382"/>
            <a:chOff x="0" y="0"/>
            <a:chExt cx="4076282" cy="2693842"/>
          </a:xfrm>
        </p:grpSpPr>
        <p:sp>
          <p:nvSpPr>
            <p:cNvPr name="Freeform 4" id="4"/>
            <p:cNvSpPr/>
            <p:nvPr/>
          </p:nvSpPr>
          <p:spPr>
            <a:xfrm flipH="false" flipV="false" rot="0">
              <a:off x="529184" y="2018525"/>
              <a:ext cx="179202" cy="28000"/>
            </a:xfrm>
            <a:custGeom>
              <a:avLst/>
              <a:gdLst/>
              <a:ahLst/>
              <a:cxnLst/>
              <a:rect r="r" b="b" t="t" l="l"/>
              <a:pathLst>
                <a:path h="28000" w="179202">
                  <a:moveTo>
                    <a:pt x="0" y="0"/>
                  </a:moveTo>
                  <a:lnTo>
                    <a:pt x="179203" y="0"/>
                  </a:lnTo>
                  <a:lnTo>
                    <a:pt x="179203" y="28000"/>
                  </a:lnTo>
                  <a:lnTo>
                    <a:pt x="0" y="28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0">
              <a:off x="1516750" y="1983817"/>
              <a:ext cx="186949" cy="29211"/>
            </a:xfrm>
            <a:custGeom>
              <a:avLst/>
              <a:gdLst/>
              <a:ahLst/>
              <a:cxnLst/>
              <a:rect r="r" b="b" t="t" l="l"/>
              <a:pathLst>
                <a:path h="29211" w="186949">
                  <a:moveTo>
                    <a:pt x="0" y="0"/>
                  </a:moveTo>
                  <a:lnTo>
                    <a:pt x="186949" y="0"/>
                  </a:lnTo>
                  <a:lnTo>
                    <a:pt x="186949" y="29210"/>
                  </a:lnTo>
                  <a:lnTo>
                    <a:pt x="0" y="2921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6" id="6"/>
            <p:cNvGrpSpPr/>
            <p:nvPr/>
          </p:nvGrpSpPr>
          <p:grpSpPr>
            <a:xfrm rot="2070209">
              <a:off x="41850" y="1205093"/>
              <a:ext cx="437610" cy="283656"/>
              <a:chOff x="0" y="0"/>
              <a:chExt cx="422113" cy="273611"/>
            </a:xfrm>
          </p:grpSpPr>
          <p:sp>
            <p:nvSpPr>
              <p:cNvPr name="Freeform 7" id="7"/>
              <p:cNvSpPr/>
              <p:nvPr/>
            </p:nvSpPr>
            <p:spPr>
              <a:xfrm flipH="false" flipV="false" rot="0">
                <a:off x="0" y="0"/>
                <a:ext cx="422113" cy="273611"/>
              </a:xfrm>
              <a:custGeom>
                <a:avLst/>
                <a:gdLst/>
                <a:ahLst/>
                <a:cxnLst/>
                <a:rect r="r" b="b" t="t" l="l"/>
                <a:pathLst>
                  <a:path h="273611" w="422113">
                    <a:moveTo>
                      <a:pt x="0" y="0"/>
                    </a:moveTo>
                    <a:lnTo>
                      <a:pt x="422113" y="0"/>
                    </a:lnTo>
                    <a:lnTo>
                      <a:pt x="422113" y="273611"/>
                    </a:lnTo>
                    <a:lnTo>
                      <a:pt x="0" y="273611"/>
                    </a:lnTo>
                    <a:close/>
                  </a:path>
                </a:pathLst>
              </a:custGeom>
              <a:solidFill>
                <a:srgbClr val="FFFFFF"/>
              </a:solidFill>
            </p:spPr>
          </p:sp>
        </p:grpSp>
        <p:grpSp>
          <p:nvGrpSpPr>
            <p:cNvPr name="Group 8" id="8"/>
            <p:cNvGrpSpPr/>
            <p:nvPr/>
          </p:nvGrpSpPr>
          <p:grpSpPr>
            <a:xfrm rot="-5400000">
              <a:off x="1514517" y="-100975"/>
              <a:ext cx="1101283" cy="1783511"/>
              <a:chOff x="0" y="0"/>
              <a:chExt cx="638643" cy="1034272"/>
            </a:xfrm>
          </p:grpSpPr>
          <p:sp>
            <p:nvSpPr>
              <p:cNvPr name="Freeform 9" id="9"/>
              <p:cNvSpPr/>
              <p:nvPr/>
            </p:nvSpPr>
            <p:spPr>
              <a:xfrm flipH="false" flipV="false" rot="0">
                <a:off x="0" y="0"/>
                <a:ext cx="638643" cy="1034272"/>
              </a:xfrm>
              <a:custGeom>
                <a:avLst/>
                <a:gdLst/>
                <a:ahLst/>
                <a:cxnLst/>
                <a:rect r="r" b="b" t="t" l="l"/>
                <a:pathLst>
                  <a:path h="1034272" w="638643">
                    <a:moveTo>
                      <a:pt x="0" y="0"/>
                    </a:moveTo>
                    <a:lnTo>
                      <a:pt x="638643" y="0"/>
                    </a:lnTo>
                    <a:lnTo>
                      <a:pt x="638643" y="1034272"/>
                    </a:lnTo>
                    <a:lnTo>
                      <a:pt x="0" y="1034272"/>
                    </a:lnTo>
                    <a:close/>
                  </a:path>
                </a:pathLst>
              </a:custGeom>
              <a:solidFill>
                <a:srgbClr val="FFFFFF"/>
              </a:solidFill>
            </p:spPr>
          </p:sp>
        </p:grpSp>
        <p:grpSp>
          <p:nvGrpSpPr>
            <p:cNvPr name="Group 10" id="10"/>
            <p:cNvGrpSpPr/>
            <p:nvPr/>
          </p:nvGrpSpPr>
          <p:grpSpPr>
            <a:xfrm rot="2070209">
              <a:off x="512995" y="817887"/>
              <a:ext cx="929760" cy="471818"/>
              <a:chOff x="0" y="0"/>
              <a:chExt cx="539175" cy="273611"/>
            </a:xfrm>
          </p:grpSpPr>
          <p:sp>
            <p:nvSpPr>
              <p:cNvPr name="Freeform 11" id="11"/>
              <p:cNvSpPr/>
              <p:nvPr/>
            </p:nvSpPr>
            <p:spPr>
              <a:xfrm flipH="false" flipV="false" rot="0">
                <a:off x="0" y="0"/>
                <a:ext cx="539175" cy="273611"/>
              </a:xfrm>
              <a:custGeom>
                <a:avLst/>
                <a:gdLst/>
                <a:ahLst/>
                <a:cxnLst/>
                <a:rect r="r" b="b" t="t" l="l"/>
                <a:pathLst>
                  <a:path h="273611" w="539175">
                    <a:moveTo>
                      <a:pt x="0" y="0"/>
                    </a:moveTo>
                    <a:lnTo>
                      <a:pt x="539175" y="0"/>
                    </a:lnTo>
                    <a:lnTo>
                      <a:pt x="539175" y="273611"/>
                    </a:lnTo>
                    <a:lnTo>
                      <a:pt x="0" y="273611"/>
                    </a:lnTo>
                    <a:close/>
                  </a:path>
                </a:pathLst>
              </a:custGeom>
              <a:solidFill>
                <a:srgbClr val="FFFFFF"/>
              </a:solidFill>
            </p:spPr>
          </p:sp>
        </p:grpSp>
        <p:grpSp>
          <p:nvGrpSpPr>
            <p:cNvPr name="Group 12" id="12"/>
            <p:cNvGrpSpPr/>
            <p:nvPr/>
          </p:nvGrpSpPr>
          <p:grpSpPr>
            <a:xfrm rot="2070209">
              <a:off x="764792" y="404801"/>
              <a:ext cx="727896" cy="471818"/>
              <a:chOff x="0" y="0"/>
              <a:chExt cx="422113" cy="273611"/>
            </a:xfrm>
          </p:grpSpPr>
          <p:sp>
            <p:nvSpPr>
              <p:cNvPr name="Freeform 13" id="13"/>
              <p:cNvSpPr/>
              <p:nvPr/>
            </p:nvSpPr>
            <p:spPr>
              <a:xfrm flipH="false" flipV="false" rot="0">
                <a:off x="0" y="0"/>
                <a:ext cx="422113" cy="273611"/>
              </a:xfrm>
              <a:custGeom>
                <a:avLst/>
                <a:gdLst/>
                <a:ahLst/>
                <a:cxnLst/>
                <a:rect r="r" b="b" t="t" l="l"/>
                <a:pathLst>
                  <a:path h="273611" w="422113">
                    <a:moveTo>
                      <a:pt x="0" y="0"/>
                    </a:moveTo>
                    <a:lnTo>
                      <a:pt x="422113" y="0"/>
                    </a:lnTo>
                    <a:lnTo>
                      <a:pt x="422113" y="273611"/>
                    </a:lnTo>
                    <a:lnTo>
                      <a:pt x="0" y="273611"/>
                    </a:lnTo>
                    <a:close/>
                  </a:path>
                </a:pathLst>
              </a:custGeom>
              <a:solidFill>
                <a:srgbClr val="FFFFFF"/>
              </a:solidFill>
            </p:spPr>
          </p:sp>
        </p:grpSp>
        <p:grpSp>
          <p:nvGrpSpPr>
            <p:cNvPr name="Group 14" id="14"/>
            <p:cNvGrpSpPr/>
            <p:nvPr/>
          </p:nvGrpSpPr>
          <p:grpSpPr>
            <a:xfrm rot="0">
              <a:off x="826382" y="13305"/>
              <a:ext cx="1003748" cy="983317"/>
              <a:chOff x="0" y="0"/>
              <a:chExt cx="6350000" cy="6350000"/>
            </a:xfrm>
          </p:grpSpPr>
          <p:sp>
            <p:nvSpPr>
              <p:cNvPr name="Freeform 15" id="15"/>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sp>
        </p:grpSp>
        <p:grpSp>
          <p:nvGrpSpPr>
            <p:cNvPr name="Group 16" id="16"/>
            <p:cNvGrpSpPr/>
            <p:nvPr/>
          </p:nvGrpSpPr>
          <p:grpSpPr>
            <a:xfrm rot="0">
              <a:off x="1337262" y="33146"/>
              <a:ext cx="1619651" cy="471818"/>
              <a:chOff x="0" y="0"/>
              <a:chExt cx="939249" cy="273611"/>
            </a:xfrm>
          </p:grpSpPr>
          <p:sp>
            <p:nvSpPr>
              <p:cNvPr name="Freeform 17" id="17"/>
              <p:cNvSpPr/>
              <p:nvPr/>
            </p:nvSpPr>
            <p:spPr>
              <a:xfrm flipH="false" flipV="false" rot="0">
                <a:off x="0" y="0"/>
                <a:ext cx="939249" cy="273611"/>
              </a:xfrm>
              <a:custGeom>
                <a:avLst/>
                <a:gdLst/>
                <a:ahLst/>
                <a:cxnLst/>
                <a:rect r="r" b="b" t="t" l="l"/>
                <a:pathLst>
                  <a:path h="273611" w="939249">
                    <a:moveTo>
                      <a:pt x="0" y="0"/>
                    </a:moveTo>
                    <a:lnTo>
                      <a:pt x="939249" y="0"/>
                    </a:lnTo>
                    <a:lnTo>
                      <a:pt x="939249" y="273611"/>
                    </a:lnTo>
                    <a:lnTo>
                      <a:pt x="0" y="273611"/>
                    </a:lnTo>
                    <a:close/>
                  </a:path>
                </a:pathLst>
              </a:custGeom>
              <a:solidFill>
                <a:srgbClr val="FFFFFF"/>
              </a:solidFill>
            </p:spPr>
          </p:sp>
        </p:grpSp>
        <p:grpSp>
          <p:nvGrpSpPr>
            <p:cNvPr name="Group 18" id="18"/>
            <p:cNvGrpSpPr/>
            <p:nvPr/>
          </p:nvGrpSpPr>
          <p:grpSpPr>
            <a:xfrm rot="0">
              <a:off x="2290871" y="13305"/>
              <a:ext cx="1003748" cy="983317"/>
              <a:chOff x="0" y="0"/>
              <a:chExt cx="6350000" cy="6350000"/>
            </a:xfrm>
          </p:grpSpPr>
          <p:sp>
            <p:nvSpPr>
              <p:cNvPr name="Freeform 19" id="19"/>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sp>
        </p:grpSp>
        <p:grpSp>
          <p:nvGrpSpPr>
            <p:cNvPr name="Group 20" id="20"/>
            <p:cNvGrpSpPr/>
            <p:nvPr/>
          </p:nvGrpSpPr>
          <p:grpSpPr>
            <a:xfrm rot="85072">
              <a:off x="11916" y="884552"/>
              <a:ext cx="176704" cy="114538"/>
              <a:chOff x="0" y="0"/>
              <a:chExt cx="422113" cy="273611"/>
            </a:xfrm>
          </p:grpSpPr>
          <p:sp>
            <p:nvSpPr>
              <p:cNvPr name="Freeform 21" id="21"/>
              <p:cNvSpPr/>
              <p:nvPr/>
            </p:nvSpPr>
            <p:spPr>
              <a:xfrm flipH="false" flipV="false" rot="0">
                <a:off x="0" y="0"/>
                <a:ext cx="422113" cy="273611"/>
              </a:xfrm>
              <a:custGeom>
                <a:avLst/>
                <a:gdLst/>
                <a:ahLst/>
                <a:cxnLst/>
                <a:rect r="r" b="b" t="t" l="l"/>
                <a:pathLst>
                  <a:path h="273611" w="422113">
                    <a:moveTo>
                      <a:pt x="0" y="0"/>
                    </a:moveTo>
                    <a:lnTo>
                      <a:pt x="422113" y="0"/>
                    </a:lnTo>
                    <a:lnTo>
                      <a:pt x="422113" y="273611"/>
                    </a:lnTo>
                    <a:lnTo>
                      <a:pt x="0" y="273611"/>
                    </a:lnTo>
                    <a:close/>
                  </a:path>
                </a:pathLst>
              </a:custGeom>
              <a:solidFill>
                <a:srgbClr val="FFFFFF"/>
              </a:solidFill>
            </p:spPr>
          </p:sp>
        </p:grpSp>
        <p:grpSp>
          <p:nvGrpSpPr>
            <p:cNvPr name="Group 22" id="22"/>
            <p:cNvGrpSpPr/>
            <p:nvPr/>
          </p:nvGrpSpPr>
          <p:grpSpPr>
            <a:xfrm rot="85072">
              <a:off x="2290" y="1941470"/>
              <a:ext cx="356243" cy="189524"/>
              <a:chOff x="0" y="0"/>
              <a:chExt cx="850998" cy="452738"/>
            </a:xfrm>
          </p:grpSpPr>
          <p:sp>
            <p:nvSpPr>
              <p:cNvPr name="Freeform 23" id="23"/>
              <p:cNvSpPr/>
              <p:nvPr/>
            </p:nvSpPr>
            <p:spPr>
              <a:xfrm flipH="false" flipV="false" rot="0">
                <a:off x="0" y="0"/>
                <a:ext cx="850998" cy="452738"/>
              </a:xfrm>
              <a:custGeom>
                <a:avLst/>
                <a:gdLst/>
                <a:ahLst/>
                <a:cxnLst/>
                <a:rect r="r" b="b" t="t" l="l"/>
                <a:pathLst>
                  <a:path h="452738" w="850998">
                    <a:moveTo>
                      <a:pt x="0" y="0"/>
                    </a:moveTo>
                    <a:lnTo>
                      <a:pt x="850998" y="0"/>
                    </a:lnTo>
                    <a:lnTo>
                      <a:pt x="850998" y="452738"/>
                    </a:lnTo>
                    <a:lnTo>
                      <a:pt x="0" y="452738"/>
                    </a:lnTo>
                    <a:close/>
                  </a:path>
                </a:pathLst>
              </a:custGeom>
              <a:solidFill>
                <a:srgbClr val="FFFFFF"/>
              </a:solidFill>
            </p:spPr>
          </p:sp>
        </p:grpSp>
        <p:sp>
          <p:nvSpPr>
            <p:cNvPr name="Freeform 24" id="24"/>
            <p:cNvSpPr/>
            <p:nvPr/>
          </p:nvSpPr>
          <p:spPr>
            <a:xfrm flipH="false" flipV="false" rot="0">
              <a:off x="150828" y="0"/>
              <a:ext cx="3925454" cy="2693842"/>
            </a:xfrm>
            <a:custGeom>
              <a:avLst/>
              <a:gdLst/>
              <a:ahLst/>
              <a:cxnLst/>
              <a:rect r="r" b="b" t="t" l="l"/>
              <a:pathLst>
                <a:path h="2693842" w="3925454">
                  <a:moveTo>
                    <a:pt x="0" y="0"/>
                  </a:moveTo>
                  <a:lnTo>
                    <a:pt x="3925454" y="0"/>
                  </a:lnTo>
                  <a:lnTo>
                    <a:pt x="3925454" y="2693842"/>
                  </a:lnTo>
                  <a:lnTo>
                    <a:pt x="0" y="269384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25" id="25"/>
            <p:cNvSpPr/>
            <p:nvPr/>
          </p:nvSpPr>
          <p:spPr>
            <a:xfrm flipH="false" flipV="false" rot="0">
              <a:off x="1655422" y="250276"/>
              <a:ext cx="797871" cy="1211189"/>
            </a:xfrm>
            <a:custGeom>
              <a:avLst/>
              <a:gdLst/>
              <a:ahLst/>
              <a:cxnLst/>
              <a:rect r="r" b="b" t="t" l="l"/>
              <a:pathLst>
                <a:path h="1211189" w="797871">
                  <a:moveTo>
                    <a:pt x="0" y="0"/>
                  </a:moveTo>
                  <a:lnTo>
                    <a:pt x="797871" y="0"/>
                  </a:lnTo>
                  <a:lnTo>
                    <a:pt x="797871" y="1211189"/>
                  </a:lnTo>
                  <a:lnTo>
                    <a:pt x="0" y="1211189"/>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26" id="26"/>
            <p:cNvSpPr/>
            <p:nvPr/>
          </p:nvSpPr>
          <p:spPr>
            <a:xfrm flipH="false" flipV="false" rot="0">
              <a:off x="1694850" y="361032"/>
              <a:ext cx="672416" cy="1020745"/>
            </a:xfrm>
            <a:custGeom>
              <a:avLst/>
              <a:gdLst/>
              <a:ahLst/>
              <a:cxnLst/>
              <a:rect r="r" b="b" t="t" l="l"/>
              <a:pathLst>
                <a:path h="1020745" w="672416">
                  <a:moveTo>
                    <a:pt x="0" y="0"/>
                  </a:moveTo>
                  <a:lnTo>
                    <a:pt x="672415" y="0"/>
                  </a:lnTo>
                  <a:lnTo>
                    <a:pt x="672415" y="1020744"/>
                  </a:lnTo>
                  <a:lnTo>
                    <a:pt x="0" y="1020744"/>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grpSp>
      <p:sp>
        <p:nvSpPr>
          <p:cNvPr name="TextBox 27" id="27"/>
          <p:cNvSpPr txBox="true"/>
          <p:nvPr/>
        </p:nvSpPr>
        <p:spPr>
          <a:xfrm rot="0">
            <a:off x="731520" y="800735"/>
            <a:ext cx="9022080" cy="537210"/>
          </a:xfrm>
          <a:prstGeom prst="rect">
            <a:avLst/>
          </a:prstGeom>
        </p:spPr>
        <p:txBody>
          <a:bodyPr anchor="t" rtlCol="false" tIns="0" lIns="0" bIns="0" rIns="0">
            <a:spAutoFit/>
          </a:bodyPr>
          <a:lstStyle/>
          <a:p>
            <a:pPr algn="l">
              <a:lnSpc>
                <a:spcPts val="4140"/>
              </a:lnSpc>
            </a:pPr>
            <a:r>
              <a:rPr lang="en-US" sz="3600">
                <a:solidFill>
                  <a:srgbClr val="E0475A"/>
                </a:solidFill>
                <a:latin typeface="Libre Baskerville"/>
              </a:rPr>
              <a:t>Isolate high voltage systems </a:t>
            </a:r>
          </a:p>
        </p:txBody>
      </p:sp>
      <p:sp>
        <p:nvSpPr>
          <p:cNvPr name="TextBox 28" id="28"/>
          <p:cNvSpPr txBox="true"/>
          <p:nvPr/>
        </p:nvSpPr>
        <p:spPr>
          <a:xfrm rot="0">
            <a:off x="731520" y="1472224"/>
            <a:ext cx="8290560" cy="2305050"/>
          </a:xfrm>
          <a:prstGeom prst="rect">
            <a:avLst/>
          </a:prstGeom>
        </p:spPr>
        <p:txBody>
          <a:bodyPr anchor="t" rtlCol="false" tIns="0" lIns="0" bIns="0" rIns="0">
            <a:spAutoFit/>
          </a:bodyPr>
          <a:lstStyle/>
          <a:p>
            <a:pPr>
              <a:lnSpc>
                <a:spcPts val="1680"/>
              </a:lnSpc>
            </a:pPr>
            <a:r>
              <a:rPr lang="en-US" sz="1400" spc="100">
                <a:solidFill>
                  <a:srgbClr val="000000"/>
                </a:solidFill>
                <a:latin typeface="Open Sauce Light"/>
              </a:rPr>
              <a:t>To make the EV safer to work around, rescuers should isolate low voltage (LV) &amp; high voltage (HV) systems.  </a:t>
            </a:r>
          </a:p>
          <a:p>
            <a:pPr marL="302262" indent="-151131" lvl="1">
              <a:lnSpc>
                <a:spcPts val="1680"/>
              </a:lnSpc>
              <a:buFont typeface="Arial"/>
              <a:buChar char="•"/>
            </a:pPr>
            <a:r>
              <a:rPr lang="en-US" sz="1400" spc="100">
                <a:solidFill>
                  <a:srgbClr val="000000"/>
                </a:solidFill>
                <a:latin typeface="Open Sauce Light"/>
              </a:rPr>
              <a:t>LV 12V battery:</a:t>
            </a:r>
          </a:p>
          <a:p>
            <a:pPr marL="604524" indent="-201508" lvl="2">
              <a:lnSpc>
                <a:spcPts val="1680"/>
              </a:lnSpc>
              <a:buFont typeface="Arial"/>
              <a:buChar char="⚬"/>
            </a:pPr>
            <a:r>
              <a:rPr lang="en-US" sz="1400" spc="100">
                <a:solidFill>
                  <a:srgbClr val="000000"/>
                </a:solidFill>
                <a:latin typeface="Open Sauce Light"/>
              </a:rPr>
              <a:t>Ensure </a:t>
            </a:r>
            <a:r>
              <a:rPr lang="en-US" sz="1400" spc="100">
                <a:solidFill>
                  <a:srgbClr val="000000"/>
                </a:solidFill>
                <a:latin typeface="Open Sauce Light"/>
              </a:rPr>
              <a:t>doors / windows / bonnet / boot are open if required – these cannot opened once 12V disconnected</a:t>
            </a:r>
          </a:p>
          <a:p>
            <a:pPr marL="604524" indent="-201508" lvl="2">
              <a:lnSpc>
                <a:spcPts val="1680"/>
              </a:lnSpc>
              <a:buFont typeface="Arial"/>
              <a:buChar char="⚬"/>
            </a:pPr>
            <a:r>
              <a:rPr lang="en-US" sz="1400" spc="100">
                <a:solidFill>
                  <a:srgbClr val="000000"/>
                </a:solidFill>
                <a:latin typeface="Open Sauce Light"/>
              </a:rPr>
              <a:t>Review ERG to l</a:t>
            </a:r>
            <a:r>
              <a:rPr lang="en-US" sz="1400" spc="100">
                <a:solidFill>
                  <a:srgbClr val="000000"/>
                </a:solidFill>
                <a:latin typeface="Open Sauce Light"/>
              </a:rPr>
              <a:t>ocate &amp; disconnect 12V battery to disable SRS</a:t>
            </a:r>
          </a:p>
          <a:p>
            <a:pPr marL="302262" indent="-151131" lvl="1">
              <a:lnSpc>
                <a:spcPts val="1680"/>
              </a:lnSpc>
              <a:buFont typeface="Arial"/>
              <a:buChar char="•"/>
            </a:pPr>
            <a:r>
              <a:rPr lang="en-US" sz="1400" spc="100">
                <a:solidFill>
                  <a:srgbClr val="000000"/>
                </a:solidFill>
                <a:latin typeface="Open Sauce Light"/>
              </a:rPr>
              <a:t>HV traction battery:</a:t>
            </a:r>
          </a:p>
          <a:p>
            <a:pPr marL="604524" indent="-201508" lvl="2">
              <a:lnSpc>
                <a:spcPts val="1680"/>
              </a:lnSpc>
              <a:buFont typeface="Arial"/>
              <a:buChar char="⚬"/>
            </a:pPr>
            <a:r>
              <a:rPr lang="en-US" sz="1400" spc="100">
                <a:solidFill>
                  <a:srgbClr val="000000"/>
                </a:solidFill>
                <a:latin typeface="Open Sauce Light"/>
              </a:rPr>
              <a:t>Review</a:t>
            </a:r>
            <a:r>
              <a:rPr lang="en-US" sz="1400" spc="100">
                <a:solidFill>
                  <a:srgbClr val="000000"/>
                </a:solidFill>
                <a:latin typeface="Open Sauce Light"/>
              </a:rPr>
              <a:t> ERG for isolation method for HV system specific to EV</a:t>
            </a:r>
          </a:p>
          <a:p>
            <a:pPr marL="906786" indent="-226697" lvl="3">
              <a:lnSpc>
                <a:spcPts val="1680"/>
              </a:lnSpc>
              <a:buFont typeface="Arial"/>
              <a:buChar char="￭"/>
            </a:pPr>
            <a:r>
              <a:rPr lang="en-US" sz="1400" spc="100">
                <a:solidFill>
                  <a:srgbClr val="000000"/>
                </a:solidFill>
                <a:latin typeface="Open Sauce Light"/>
              </a:rPr>
              <a:t>Responder cut loop - use 18 inch insulated bolt cutters </a:t>
            </a:r>
          </a:p>
          <a:p>
            <a:pPr marL="906786" indent="-226697" lvl="3">
              <a:lnSpc>
                <a:spcPts val="1680"/>
              </a:lnSpc>
              <a:buFont typeface="Arial"/>
              <a:buChar char="￭"/>
            </a:pPr>
            <a:r>
              <a:rPr lang="en-US" sz="1400" spc="100">
                <a:solidFill>
                  <a:srgbClr val="000000"/>
                </a:solidFill>
                <a:latin typeface="Open Sauce Light"/>
              </a:rPr>
              <a:t>Responder</a:t>
            </a:r>
            <a:r>
              <a:rPr lang="en-US" sz="1400" spc="100">
                <a:solidFill>
                  <a:srgbClr val="000000"/>
                </a:solidFill>
                <a:latin typeface="Open Sauce Light"/>
              </a:rPr>
              <a:t> pull fuse - refer to your agency for PPC requirements</a:t>
            </a:r>
          </a:p>
          <a:p>
            <a:pPr>
              <a:lnSpc>
                <a:spcPts val="1680"/>
              </a:lnSpc>
              <a:spcBef>
                <a:spcPct val="0"/>
              </a:spcBef>
            </a:pPr>
          </a:p>
        </p:txBody>
      </p:sp>
      <p:sp>
        <p:nvSpPr>
          <p:cNvPr name="TextBox 29" id="29"/>
          <p:cNvSpPr txBox="true"/>
          <p:nvPr/>
        </p:nvSpPr>
        <p:spPr>
          <a:xfrm rot="0">
            <a:off x="837059" y="4698162"/>
            <a:ext cx="1861087" cy="1257300"/>
          </a:xfrm>
          <a:prstGeom prst="rect">
            <a:avLst/>
          </a:prstGeom>
        </p:spPr>
        <p:txBody>
          <a:bodyPr anchor="t" rtlCol="false" tIns="0" lIns="0" bIns="0" rIns="0">
            <a:spAutoFit/>
          </a:bodyPr>
          <a:lstStyle/>
          <a:p>
            <a:pPr algn="ctr">
              <a:lnSpc>
                <a:spcPts val="1680"/>
              </a:lnSpc>
            </a:pPr>
            <a:r>
              <a:rPr lang="en-US" sz="1400" spc="100">
                <a:solidFill>
                  <a:srgbClr val="E0475A"/>
                </a:solidFill>
                <a:latin typeface="Open Sauce Light Bold"/>
              </a:rPr>
              <a:t>LV: 12V battery typically located under bonnet or underfloor of boot </a:t>
            </a:r>
          </a:p>
          <a:p>
            <a:pPr algn="ctr">
              <a:lnSpc>
                <a:spcPts val="1680"/>
              </a:lnSpc>
              <a:spcBef>
                <a:spcPct val="0"/>
              </a:spcBef>
            </a:pPr>
          </a:p>
        </p:txBody>
      </p:sp>
      <p:sp>
        <p:nvSpPr>
          <p:cNvPr name="TextBox 30" id="30"/>
          <p:cNvSpPr txBox="true"/>
          <p:nvPr/>
        </p:nvSpPr>
        <p:spPr>
          <a:xfrm rot="0">
            <a:off x="7072450" y="4802937"/>
            <a:ext cx="1861087" cy="838200"/>
          </a:xfrm>
          <a:prstGeom prst="rect">
            <a:avLst/>
          </a:prstGeom>
        </p:spPr>
        <p:txBody>
          <a:bodyPr anchor="t" rtlCol="false" tIns="0" lIns="0" bIns="0" rIns="0">
            <a:spAutoFit/>
          </a:bodyPr>
          <a:lstStyle/>
          <a:p>
            <a:pPr algn="ctr">
              <a:lnSpc>
                <a:spcPts val="1680"/>
              </a:lnSpc>
            </a:pPr>
            <a:r>
              <a:rPr lang="en-US" sz="1400" spc="100">
                <a:solidFill>
                  <a:srgbClr val="E0475A"/>
                </a:solidFill>
                <a:latin typeface="Open Sauce Light Bold"/>
              </a:rPr>
              <a:t>HV: &gt;60V traction battery that gives EV momentum </a:t>
            </a:r>
          </a:p>
          <a:p>
            <a:pPr algn="ctr">
              <a:lnSpc>
                <a:spcPts val="1680"/>
              </a:lnSpc>
              <a:spcBef>
                <a:spcPct val="0"/>
              </a:spcBef>
            </a:pPr>
          </a:p>
        </p:txBody>
      </p:sp>
      <p:sp>
        <p:nvSpPr>
          <p:cNvPr name="AutoShape 31" id="31"/>
          <p:cNvSpPr/>
          <p:nvPr/>
        </p:nvSpPr>
        <p:spPr>
          <a:xfrm rot="-1138468">
            <a:off x="2677418" y="5061360"/>
            <a:ext cx="762942" cy="0"/>
          </a:xfrm>
          <a:prstGeom prst="line">
            <a:avLst/>
          </a:prstGeom>
          <a:ln cap="flat" w="47625">
            <a:solidFill>
              <a:srgbClr val="000000"/>
            </a:solidFill>
            <a:prstDash val="solid"/>
            <a:headEnd type="none" len="sm" w="sm"/>
            <a:tailEnd type="arrow" len="sm" w="med"/>
          </a:ln>
        </p:spPr>
      </p:sp>
      <p:sp>
        <p:nvSpPr>
          <p:cNvPr name="AutoShape 32" id="32"/>
          <p:cNvSpPr/>
          <p:nvPr/>
        </p:nvSpPr>
        <p:spPr>
          <a:xfrm>
            <a:off x="2705831" y="5191810"/>
            <a:ext cx="713859" cy="47625"/>
          </a:xfrm>
          <a:prstGeom prst="line">
            <a:avLst/>
          </a:prstGeom>
          <a:ln cap="flat" w="47625">
            <a:solidFill>
              <a:srgbClr val="000000"/>
            </a:solidFill>
            <a:prstDash val="solid"/>
            <a:headEnd type="none" len="sm" w="sm"/>
            <a:tailEnd type="arrow" len="sm" w="med"/>
          </a:ln>
        </p:spPr>
      </p:sp>
      <p:sp>
        <p:nvSpPr>
          <p:cNvPr name="AutoShape 33" id="33"/>
          <p:cNvSpPr/>
          <p:nvPr/>
        </p:nvSpPr>
        <p:spPr>
          <a:xfrm rot="9000000">
            <a:off x="6497846" y="5621236"/>
            <a:ext cx="692531" cy="0"/>
          </a:xfrm>
          <a:prstGeom prst="line">
            <a:avLst/>
          </a:prstGeom>
          <a:ln cap="flat" w="47625">
            <a:solidFill>
              <a:srgbClr val="000000"/>
            </a:solidFill>
            <a:prstDash val="solid"/>
            <a:headEnd type="none" len="sm" w="sm"/>
            <a:tailEnd type="arrow" len="sm" w="med"/>
          </a:ln>
        </p:spPr>
      </p:sp>
      <p:grpSp>
        <p:nvGrpSpPr>
          <p:cNvPr name="Group 34" id="34"/>
          <p:cNvGrpSpPr/>
          <p:nvPr/>
        </p:nvGrpSpPr>
        <p:grpSpPr>
          <a:xfrm rot="0">
            <a:off x="8427429" y="129809"/>
            <a:ext cx="1189302" cy="833481"/>
            <a:chOff x="0" y="0"/>
            <a:chExt cx="1585737" cy="1111308"/>
          </a:xfrm>
        </p:grpSpPr>
        <p:sp>
          <p:nvSpPr>
            <p:cNvPr name="Freeform 35" id="35"/>
            <p:cNvSpPr/>
            <p:nvPr/>
          </p:nvSpPr>
          <p:spPr>
            <a:xfrm flipH="false" flipV="true" rot="-6003037">
              <a:off x="951854" y="292900"/>
              <a:ext cx="621776" cy="469441"/>
            </a:xfrm>
            <a:custGeom>
              <a:avLst/>
              <a:gdLst/>
              <a:ahLst/>
              <a:cxnLst/>
              <a:rect r="r" b="b" t="t" l="l"/>
              <a:pathLst>
                <a:path h="469441" w="621776">
                  <a:moveTo>
                    <a:pt x="0" y="469441"/>
                  </a:moveTo>
                  <a:lnTo>
                    <a:pt x="621776" y="469441"/>
                  </a:lnTo>
                  <a:lnTo>
                    <a:pt x="621776" y="0"/>
                  </a:lnTo>
                  <a:lnTo>
                    <a:pt x="0" y="0"/>
                  </a:lnTo>
                  <a:lnTo>
                    <a:pt x="0" y="469441"/>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36" id="36"/>
            <p:cNvSpPr/>
            <p:nvPr/>
          </p:nvSpPr>
          <p:spPr>
            <a:xfrm flipH="false" flipV="true" rot="-4226811">
              <a:off x="1108516" y="410483"/>
              <a:ext cx="408822" cy="433812"/>
            </a:xfrm>
            <a:custGeom>
              <a:avLst/>
              <a:gdLst/>
              <a:ahLst/>
              <a:cxnLst/>
              <a:rect r="r" b="b" t="t" l="l"/>
              <a:pathLst>
                <a:path h="433812" w="408822">
                  <a:moveTo>
                    <a:pt x="0" y="433812"/>
                  </a:moveTo>
                  <a:lnTo>
                    <a:pt x="408822" y="433812"/>
                  </a:lnTo>
                  <a:lnTo>
                    <a:pt x="408822" y="0"/>
                  </a:lnTo>
                  <a:lnTo>
                    <a:pt x="0" y="0"/>
                  </a:lnTo>
                  <a:lnTo>
                    <a:pt x="0" y="433812"/>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37" id="37"/>
            <p:cNvSpPr/>
            <p:nvPr/>
          </p:nvSpPr>
          <p:spPr>
            <a:xfrm flipH="false" flipV="false" rot="0">
              <a:off x="553122" y="830201"/>
              <a:ext cx="64730" cy="10114"/>
            </a:xfrm>
            <a:custGeom>
              <a:avLst/>
              <a:gdLst/>
              <a:ahLst/>
              <a:cxnLst/>
              <a:rect r="r" b="b" t="t" l="l"/>
              <a:pathLst>
                <a:path h="10114" w="64730">
                  <a:moveTo>
                    <a:pt x="0" y="0"/>
                  </a:moveTo>
                  <a:lnTo>
                    <a:pt x="64730" y="0"/>
                  </a:lnTo>
                  <a:lnTo>
                    <a:pt x="64730" y="10114"/>
                  </a:lnTo>
                  <a:lnTo>
                    <a:pt x="0" y="1011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8" id="38"/>
            <p:cNvSpPr/>
            <p:nvPr/>
          </p:nvSpPr>
          <p:spPr>
            <a:xfrm flipH="false" flipV="false" rot="-1149867">
              <a:off x="1369704" y="738587"/>
              <a:ext cx="128452" cy="70963"/>
            </a:xfrm>
            <a:custGeom>
              <a:avLst/>
              <a:gdLst/>
              <a:ahLst/>
              <a:cxnLst/>
              <a:rect r="r" b="b" t="t" l="l"/>
              <a:pathLst>
                <a:path h="70963" w="128452">
                  <a:moveTo>
                    <a:pt x="0" y="0"/>
                  </a:moveTo>
                  <a:lnTo>
                    <a:pt x="128452" y="0"/>
                  </a:lnTo>
                  <a:lnTo>
                    <a:pt x="128452" y="70963"/>
                  </a:lnTo>
                  <a:lnTo>
                    <a:pt x="0" y="70963"/>
                  </a:lnTo>
                  <a:lnTo>
                    <a:pt x="0" y="0"/>
                  </a:lnTo>
                  <a:close/>
                </a:path>
              </a:pathLst>
            </a:custGeom>
            <a:blipFill>
              <a:blip r:embed="rId14">
                <a:extLst>
                  <a:ext uri="{96DAC541-7B7A-43D3-8B79-37D633B846F1}">
                    <asvg:svgBlip xmlns:asvg="http://schemas.microsoft.com/office/drawing/2016/SVG/main" r:embed="rId15"/>
                  </a:ext>
                </a:extLst>
              </a:blip>
              <a:stretch>
                <a:fillRect l="-117777" t="0" r="-95555" b="-189256"/>
              </a:stretch>
            </a:blipFill>
          </p:spPr>
        </p:sp>
        <p:sp>
          <p:nvSpPr>
            <p:cNvPr name="Freeform 39" id="39"/>
            <p:cNvSpPr/>
            <p:nvPr/>
          </p:nvSpPr>
          <p:spPr>
            <a:xfrm flipH="false" flipV="false" rot="239280">
              <a:off x="1417352" y="793187"/>
              <a:ext cx="128452" cy="70963"/>
            </a:xfrm>
            <a:custGeom>
              <a:avLst/>
              <a:gdLst/>
              <a:ahLst/>
              <a:cxnLst/>
              <a:rect r="r" b="b" t="t" l="l"/>
              <a:pathLst>
                <a:path h="70963" w="128452">
                  <a:moveTo>
                    <a:pt x="0" y="0"/>
                  </a:moveTo>
                  <a:lnTo>
                    <a:pt x="128452" y="0"/>
                  </a:lnTo>
                  <a:lnTo>
                    <a:pt x="128452" y="70963"/>
                  </a:lnTo>
                  <a:lnTo>
                    <a:pt x="0" y="70963"/>
                  </a:lnTo>
                  <a:lnTo>
                    <a:pt x="0" y="0"/>
                  </a:lnTo>
                  <a:close/>
                </a:path>
              </a:pathLst>
            </a:custGeom>
            <a:blipFill>
              <a:blip r:embed="rId14">
                <a:extLst>
                  <a:ext uri="{96DAC541-7B7A-43D3-8B79-37D633B846F1}">
                    <asvg:svgBlip xmlns:asvg="http://schemas.microsoft.com/office/drawing/2016/SVG/main" r:embed="rId15"/>
                  </a:ext>
                </a:extLst>
              </a:blip>
              <a:stretch>
                <a:fillRect l="-117777" t="0" r="-95555" b="-189256"/>
              </a:stretch>
            </a:blipFill>
          </p:spPr>
        </p:sp>
        <p:sp>
          <p:nvSpPr>
            <p:cNvPr name="Freeform 40" id="40"/>
            <p:cNvSpPr/>
            <p:nvPr/>
          </p:nvSpPr>
          <p:spPr>
            <a:xfrm flipH="false" flipV="false" rot="239280">
              <a:off x="1375480" y="851066"/>
              <a:ext cx="128452" cy="70963"/>
            </a:xfrm>
            <a:custGeom>
              <a:avLst/>
              <a:gdLst/>
              <a:ahLst/>
              <a:cxnLst/>
              <a:rect r="r" b="b" t="t" l="l"/>
              <a:pathLst>
                <a:path h="70963" w="128452">
                  <a:moveTo>
                    <a:pt x="0" y="0"/>
                  </a:moveTo>
                  <a:lnTo>
                    <a:pt x="128452" y="0"/>
                  </a:lnTo>
                  <a:lnTo>
                    <a:pt x="128452" y="70963"/>
                  </a:lnTo>
                  <a:lnTo>
                    <a:pt x="0" y="70963"/>
                  </a:lnTo>
                  <a:lnTo>
                    <a:pt x="0" y="0"/>
                  </a:lnTo>
                  <a:close/>
                </a:path>
              </a:pathLst>
            </a:custGeom>
            <a:blipFill>
              <a:blip r:embed="rId14">
                <a:extLst>
                  <a:ext uri="{96DAC541-7B7A-43D3-8B79-37D633B846F1}">
                    <asvg:svgBlip xmlns:asvg="http://schemas.microsoft.com/office/drawing/2016/SVG/main" r:embed="rId15"/>
                  </a:ext>
                </a:extLst>
              </a:blip>
              <a:stretch>
                <a:fillRect l="-117777" t="0" r="-95555" b="-189256"/>
              </a:stretch>
            </a:blipFill>
          </p:spPr>
        </p:sp>
        <p:sp>
          <p:nvSpPr>
            <p:cNvPr name="Freeform 41" id="41"/>
            <p:cNvSpPr/>
            <p:nvPr/>
          </p:nvSpPr>
          <p:spPr>
            <a:xfrm flipH="false" flipV="false" rot="-10120229">
              <a:off x="73020" y="623377"/>
              <a:ext cx="228905" cy="152222"/>
            </a:xfrm>
            <a:custGeom>
              <a:avLst/>
              <a:gdLst/>
              <a:ahLst/>
              <a:cxnLst/>
              <a:rect r="r" b="b" t="t" l="l"/>
              <a:pathLst>
                <a:path h="152222" w="228905">
                  <a:moveTo>
                    <a:pt x="0" y="0"/>
                  </a:moveTo>
                  <a:lnTo>
                    <a:pt x="228904" y="0"/>
                  </a:lnTo>
                  <a:lnTo>
                    <a:pt x="228904" y="152222"/>
                  </a:lnTo>
                  <a:lnTo>
                    <a:pt x="0" y="152222"/>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42" id="42"/>
            <p:cNvSpPr/>
            <p:nvPr/>
          </p:nvSpPr>
          <p:spPr>
            <a:xfrm flipH="false" flipV="false" rot="0">
              <a:off x="909840" y="817664"/>
              <a:ext cx="67528" cy="10551"/>
            </a:xfrm>
            <a:custGeom>
              <a:avLst/>
              <a:gdLst/>
              <a:ahLst/>
              <a:cxnLst/>
              <a:rect r="r" b="b" t="t" l="l"/>
              <a:pathLst>
                <a:path h="10551" w="67528">
                  <a:moveTo>
                    <a:pt x="0" y="0"/>
                  </a:moveTo>
                  <a:lnTo>
                    <a:pt x="67528" y="0"/>
                  </a:lnTo>
                  <a:lnTo>
                    <a:pt x="67528" y="10551"/>
                  </a:lnTo>
                  <a:lnTo>
                    <a:pt x="0" y="1055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3" id="43"/>
            <p:cNvSpPr/>
            <p:nvPr/>
          </p:nvSpPr>
          <p:spPr>
            <a:xfrm flipH="false" flipV="false" rot="-6003037">
              <a:off x="-32150" y="141583"/>
              <a:ext cx="783491" cy="591535"/>
            </a:xfrm>
            <a:custGeom>
              <a:avLst/>
              <a:gdLst/>
              <a:ahLst/>
              <a:cxnLst/>
              <a:rect r="r" b="b" t="t" l="l"/>
              <a:pathLst>
                <a:path h="591535" w="783491">
                  <a:moveTo>
                    <a:pt x="0" y="0"/>
                  </a:moveTo>
                  <a:lnTo>
                    <a:pt x="783491" y="0"/>
                  </a:lnTo>
                  <a:lnTo>
                    <a:pt x="783491" y="591535"/>
                  </a:lnTo>
                  <a:lnTo>
                    <a:pt x="0" y="59153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44" id="44"/>
            <p:cNvSpPr/>
            <p:nvPr/>
          </p:nvSpPr>
          <p:spPr>
            <a:xfrm flipH="false" flipV="false" rot="934101">
              <a:off x="942887" y="137786"/>
              <a:ext cx="254436" cy="296719"/>
            </a:xfrm>
            <a:custGeom>
              <a:avLst/>
              <a:gdLst/>
              <a:ahLst/>
              <a:cxnLst/>
              <a:rect r="r" b="b" t="t" l="l"/>
              <a:pathLst>
                <a:path h="296719" w="254436">
                  <a:moveTo>
                    <a:pt x="0" y="0"/>
                  </a:moveTo>
                  <a:lnTo>
                    <a:pt x="254436" y="0"/>
                  </a:lnTo>
                  <a:lnTo>
                    <a:pt x="254436" y="296718"/>
                  </a:lnTo>
                  <a:lnTo>
                    <a:pt x="0" y="296718"/>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grpSp>
          <p:nvGrpSpPr>
            <p:cNvPr name="Group 45" id="45"/>
            <p:cNvGrpSpPr/>
            <p:nvPr/>
          </p:nvGrpSpPr>
          <p:grpSpPr>
            <a:xfrm rot="0">
              <a:off x="361975" y="591540"/>
              <a:ext cx="812225" cy="230716"/>
              <a:chOff x="0" y="0"/>
              <a:chExt cx="2168996" cy="616112"/>
            </a:xfrm>
          </p:grpSpPr>
          <p:sp>
            <p:nvSpPr>
              <p:cNvPr name="Freeform 46" id="46"/>
              <p:cNvSpPr/>
              <p:nvPr/>
            </p:nvSpPr>
            <p:spPr>
              <a:xfrm flipH="false" flipV="false" rot="0">
                <a:off x="0" y="0"/>
                <a:ext cx="2168996" cy="616112"/>
              </a:xfrm>
              <a:custGeom>
                <a:avLst/>
                <a:gdLst/>
                <a:ahLst/>
                <a:cxnLst/>
                <a:rect r="r" b="b" t="t" l="l"/>
                <a:pathLst>
                  <a:path h="616112" w="2168996">
                    <a:moveTo>
                      <a:pt x="0" y="0"/>
                    </a:moveTo>
                    <a:lnTo>
                      <a:pt x="2168996" y="0"/>
                    </a:lnTo>
                    <a:lnTo>
                      <a:pt x="2168996" y="616112"/>
                    </a:lnTo>
                    <a:lnTo>
                      <a:pt x="0" y="616112"/>
                    </a:lnTo>
                    <a:close/>
                  </a:path>
                </a:pathLst>
              </a:custGeom>
              <a:solidFill>
                <a:srgbClr val="FFFFFF"/>
              </a:solidFill>
            </p:spPr>
          </p:sp>
        </p:grpSp>
        <p:grpSp>
          <p:nvGrpSpPr>
            <p:cNvPr name="Group 47" id="47"/>
            <p:cNvGrpSpPr/>
            <p:nvPr/>
          </p:nvGrpSpPr>
          <p:grpSpPr>
            <a:xfrm rot="2070209">
              <a:off x="377092" y="536381"/>
              <a:ext cx="158069" cy="102459"/>
              <a:chOff x="0" y="0"/>
              <a:chExt cx="422113" cy="273611"/>
            </a:xfrm>
          </p:grpSpPr>
          <p:sp>
            <p:nvSpPr>
              <p:cNvPr name="Freeform 48" id="48"/>
              <p:cNvSpPr/>
              <p:nvPr/>
            </p:nvSpPr>
            <p:spPr>
              <a:xfrm flipH="false" flipV="false" rot="0">
                <a:off x="0" y="0"/>
                <a:ext cx="422113" cy="273611"/>
              </a:xfrm>
              <a:custGeom>
                <a:avLst/>
                <a:gdLst/>
                <a:ahLst/>
                <a:cxnLst/>
                <a:rect r="r" b="b" t="t" l="l"/>
                <a:pathLst>
                  <a:path h="273611" w="422113">
                    <a:moveTo>
                      <a:pt x="0" y="0"/>
                    </a:moveTo>
                    <a:lnTo>
                      <a:pt x="422113" y="0"/>
                    </a:lnTo>
                    <a:lnTo>
                      <a:pt x="422113" y="273611"/>
                    </a:lnTo>
                    <a:lnTo>
                      <a:pt x="0" y="273611"/>
                    </a:lnTo>
                    <a:close/>
                  </a:path>
                </a:pathLst>
              </a:custGeom>
              <a:solidFill>
                <a:srgbClr val="FFFFFF"/>
              </a:solidFill>
            </p:spPr>
          </p:sp>
        </p:grpSp>
        <p:grpSp>
          <p:nvGrpSpPr>
            <p:cNvPr name="Group 49" id="49"/>
            <p:cNvGrpSpPr/>
            <p:nvPr/>
          </p:nvGrpSpPr>
          <p:grpSpPr>
            <a:xfrm rot="-2238842">
              <a:off x="911185" y="380987"/>
              <a:ext cx="198638" cy="307995"/>
              <a:chOff x="0" y="0"/>
              <a:chExt cx="530449" cy="822482"/>
            </a:xfrm>
          </p:grpSpPr>
          <p:sp>
            <p:nvSpPr>
              <p:cNvPr name="Freeform 50" id="50"/>
              <p:cNvSpPr/>
              <p:nvPr/>
            </p:nvSpPr>
            <p:spPr>
              <a:xfrm flipH="false" flipV="false" rot="0">
                <a:off x="0" y="0"/>
                <a:ext cx="530449" cy="822482"/>
              </a:xfrm>
              <a:custGeom>
                <a:avLst/>
                <a:gdLst/>
                <a:ahLst/>
                <a:cxnLst/>
                <a:rect r="r" b="b" t="t" l="l"/>
                <a:pathLst>
                  <a:path h="822482" w="530449">
                    <a:moveTo>
                      <a:pt x="0" y="0"/>
                    </a:moveTo>
                    <a:lnTo>
                      <a:pt x="530449" y="0"/>
                    </a:lnTo>
                    <a:lnTo>
                      <a:pt x="530449" y="822482"/>
                    </a:lnTo>
                    <a:lnTo>
                      <a:pt x="0" y="822482"/>
                    </a:lnTo>
                    <a:close/>
                  </a:path>
                </a:pathLst>
              </a:custGeom>
              <a:solidFill>
                <a:srgbClr val="FFFFFF"/>
              </a:solidFill>
            </p:spPr>
          </p:sp>
        </p:grpSp>
        <p:grpSp>
          <p:nvGrpSpPr>
            <p:cNvPr name="Group 51" id="51"/>
            <p:cNvGrpSpPr/>
            <p:nvPr/>
          </p:nvGrpSpPr>
          <p:grpSpPr>
            <a:xfrm rot="-5400000">
              <a:off x="648089" y="294108"/>
              <a:ext cx="239153" cy="387305"/>
              <a:chOff x="0" y="0"/>
              <a:chExt cx="638643" cy="1034272"/>
            </a:xfrm>
          </p:grpSpPr>
          <p:sp>
            <p:nvSpPr>
              <p:cNvPr name="Freeform 52" id="52"/>
              <p:cNvSpPr/>
              <p:nvPr/>
            </p:nvSpPr>
            <p:spPr>
              <a:xfrm flipH="false" flipV="false" rot="0">
                <a:off x="0" y="0"/>
                <a:ext cx="638643" cy="1034272"/>
              </a:xfrm>
              <a:custGeom>
                <a:avLst/>
                <a:gdLst/>
                <a:ahLst/>
                <a:cxnLst/>
                <a:rect r="r" b="b" t="t" l="l"/>
                <a:pathLst>
                  <a:path h="1034272" w="638643">
                    <a:moveTo>
                      <a:pt x="0" y="0"/>
                    </a:moveTo>
                    <a:lnTo>
                      <a:pt x="638643" y="0"/>
                    </a:lnTo>
                    <a:lnTo>
                      <a:pt x="638643" y="1034272"/>
                    </a:lnTo>
                    <a:lnTo>
                      <a:pt x="0" y="1034272"/>
                    </a:lnTo>
                    <a:close/>
                  </a:path>
                </a:pathLst>
              </a:custGeom>
              <a:solidFill>
                <a:srgbClr val="FFFFFF"/>
              </a:solidFill>
            </p:spPr>
          </p:sp>
        </p:grpSp>
        <p:grpSp>
          <p:nvGrpSpPr>
            <p:cNvPr name="Group 53" id="53"/>
            <p:cNvGrpSpPr/>
            <p:nvPr/>
          </p:nvGrpSpPr>
          <p:grpSpPr>
            <a:xfrm rot="2070209">
              <a:off x="430600" y="493647"/>
              <a:ext cx="201905" cy="102459"/>
              <a:chOff x="0" y="0"/>
              <a:chExt cx="539175" cy="273611"/>
            </a:xfrm>
          </p:grpSpPr>
          <p:sp>
            <p:nvSpPr>
              <p:cNvPr name="Freeform 54" id="54"/>
              <p:cNvSpPr/>
              <p:nvPr/>
            </p:nvSpPr>
            <p:spPr>
              <a:xfrm flipH="false" flipV="false" rot="0">
                <a:off x="0" y="0"/>
                <a:ext cx="539175" cy="273611"/>
              </a:xfrm>
              <a:custGeom>
                <a:avLst/>
                <a:gdLst/>
                <a:ahLst/>
                <a:cxnLst/>
                <a:rect r="r" b="b" t="t" l="l"/>
                <a:pathLst>
                  <a:path h="273611" w="539175">
                    <a:moveTo>
                      <a:pt x="0" y="0"/>
                    </a:moveTo>
                    <a:lnTo>
                      <a:pt x="539175" y="0"/>
                    </a:lnTo>
                    <a:lnTo>
                      <a:pt x="539175" y="273611"/>
                    </a:lnTo>
                    <a:lnTo>
                      <a:pt x="0" y="273611"/>
                    </a:lnTo>
                    <a:close/>
                  </a:path>
                </a:pathLst>
              </a:custGeom>
              <a:solidFill>
                <a:srgbClr val="FFFFFF"/>
              </a:solidFill>
            </p:spPr>
          </p:sp>
        </p:grpSp>
        <p:grpSp>
          <p:nvGrpSpPr>
            <p:cNvPr name="Group 55" id="55"/>
            <p:cNvGrpSpPr/>
            <p:nvPr/>
          </p:nvGrpSpPr>
          <p:grpSpPr>
            <a:xfrm rot="2070209">
              <a:off x="485280" y="403942"/>
              <a:ext cx="158069" cy="102459"/>
              <a:chOff x="0" y="0"/>
              <a:chExt cx="422113" cy="273611"/>
            </a:xfrm>
          </p:grpSpPr>
          <p:sp>
            <p:nvSpPr>
              <p:cNvPr name="Freeform 56" id="56"/>
              <p:cNvSpPr/>
              <p:nvPr/>
            </p:nvSpPr>
            <p:spPr>
              <a:xfrm flipH="false" flipV="false" rot="0">
                <a:off x="0" y="0"/>
                <a:ext cx="422113" cy="273611"/>
              </a:xfrm>
              <a:custGeom>
                <a:avLst/>
                <a:gdLst/>
                <a:ahLst/>
                <a:cxnLst/>
                <a:rect r="r" b="b" t="t" l="l"/>
                <a:pathLst>
                  <a:path h="273611" w="422113">
                    <a:moveTo>
                      <a:pt x="0" y="0"/>
                    </a:moveTo>
                    <a:lnTo>
                      <a:pt x="422113" y="0"/>
                    </a:lnTo>
                    <a:lnTo>
                      <a:pt x="422113" y="273611"/>
                    </a:lnTo>
                    <a:lnTo>
                      <a:pt x="0" y="273611"/>
                    </a:lnTo>
                    <a:close/>
                  </a:path>
                </a:pathLst>
              </a:custGeom>
              <a:solidFill>
                <a:srgbClr val="FFFFFF"/>
              </a:solidFill>
            </p:spPr>
          </p:sp>
        </p:grpSp>
        <p:grpSp>
          <p:nvGrpSpPr>
            <p:cNvPr name="Group 57" id="57"/>
            <p:cNvGrpSpPr/>
            <p:nvPr/>
          </p:nvGrpSpPr>
          <p:grpSpPr>
            <a:xfrm rot="0">
              <a:off x="498655" y="318925"/>
              <a:ext cx="217973" cy="213536"/>
              <a:chOff x="0" y="0"/>
              <a:chExt cx="6350000" cy="6350000"/>
            </a:xfrm>
          </p:grpSpPr>
          <p:sp>
            <p:nvSpPr>
              <p:cNvPr name="Freeform 58" id="58"/>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sp>
        </p:grpSp>
        <p:grpSp>
          <p:nvGrpSpPr>
            <p:cNvPr name="Group 59" id="59"/>
            <p:cNvGrpSpPr/>
            <p:nvPr/>
          </p:nvGrpSpPr>
          <p:grpSpPr>
            <a:xfrm rot="0">
              <a:off x="609597" y="323233"/>
              <a:ext cx="351721" cy="102459"/>
              <a:chOff x="0" y="0"/>
              <a:chExt cx="939249" cy="273611"/>
            </a:xfrm>
          </p:grpSpPr>
          <p:sp>
            <p:nvSpPr>
              <p:cNvPr name="Freeform 60" id="60"/>
              <p:cNvSpPr/>
              <p:nvPr/>
            </p:nvSpPr>
            <p:spPr>
              <a:xfrm flipH="false" flipV="false" rot="0">
                <a:off x="0" y="0"/>
                <a:ext cx="939249" cy="273611"/>
              </a:xfrm>
              <a:custGeom>
                <a:avLst/>
                <a:gdLst/>
                <a:ahLst/>
                <a:cxnLst/>
                <a:rect r="r" b="b" t="t" l="l"/>
                <a:pathLst>
                  <a:path h="273611" w="939249">
                    <a:moveTo>
                      <a:pt x="0" y="0"/>
                    </a:moveTo>
                    <a:lnTo>
                      <a:pt x="939249" y="0"/>
                    </a:lnTo>
                    <a:lnTo>
                      <a:pt x="939249" y="273611"/>
                    </a:lnTo>
                    <a:lnTo>
                      <a:pt x="0" y="273611"/>
                    </a:lnTo>
                    <a:close/>
                  </a:path>
                </a:pathLst>
              </a:custGeom>
              <a:solidFill>
                <a:srgbClr val="FFFFFF"/>
              </a:solidFill>
            </p:spPr>
          </p:sp>
        </p:grpSp>
        <p:grpSp>
          <p:nvGrpSpPr>
            <p:cNvPr name="Group 61" id="61"/>
            <p:cNvGrpSpPr/>
            <p:nvPr/>
          </p:nvGrpSpPr>
          <p:grpSpPr>
            <a:xfrm rot="0">
              <a:off x="816681" y="318925"/>
              <a:ext cx="217973" cy="213536"/>
              <a:chOff x="0" y="0"/>
              <a:chExt cx="6350000" cy="6350000"/>
            </a:xfrm>
          </p:grpSpPr>
          <p:sp>
            <p:nvSpPr>
              <p:cNvPr name="Freeform 62" id="62"/>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sp>
        </p:grpSp>
        <p:grpSp>
          <p:nvGrpSpPr>
            <p:cNvPr name="Group 63" id="63"/>
            <p:cNvGrpSpPr/>
            <p:nvPr/>
          </p:nvGrpSpPr>
          <p:grpSpPr>
            <a:xfrm rot="85072">
              <a:off x="366279" y="420599"/>
              <a:ext cx="63827" cy="41372"/>
              <a:chOff x="0" y="0"/>
              <a:chExt cx="422113" cy="273611"/>
            </a:xfrm>
          </p:grpSpPr>
          <p:sp>
            <p:nvSpPr>
              <p:cNvPr name="Freeform 64" id="64"/>
              <p:cNvSpPr/>
              <p:nvPr/>
            </p:nvSpPr>
            <p:spPr>
              <a:xfrm flipH="false" flipV="false" rot="0">
                <a:off x="0" y="0"/>
                <a:ext cx="422113" cy="273611"/>
              </a:xfrm>
              <a:custGeom>
                <a:avLst/>
                <a:gdLst/>
                <a:ahLst/>
                <a:cxnLst/>
                <a:rect r="r" b="b" t="t" l="l"/>
                <a:pathLst>
                  <a:path h="273611" w="422113">
                    <a:moveTo>
                      <a:pt x="0" y="0"/>
                    </a:moveTo>
                    <a:lnTo>
                      <a:pt x="422113" y="0"/>
                    </a:lnTo>
                    <a:lnTo>
                      <a:pt x="422113" y="273611"/>
                    </a:lnTo>
                    <a:lnTo>
                      <a:pt x="0" y="273611"/>
                    </a:lnTo>
                    <a:close/>
                  </a:path>
                </a:pathLst>
              </a:custGeom>
              <a:solidFill>
                <a:srgbClr val="FFFFFF"/>
              </a:solidFill>
            </p:spPr>
          </p:sp>
        </p:grpSp>
        <p:grpSp>
          <p:nvGrpSpPr>
            <p:cNvPr name="Group 65" id="65"/>
            <p:cNvGrpSpPr/>
            <p:nvPr/>
          </p:nvGrpSpPr>
          <p:grpSpPr>
            <a:xfrm rot="85072">
              <a:off x="1109872" y="420599"/>
              <a:ext cx="63827" cy="41372"/>
              <a:chOff x="0" y="0"/>
              <a:chExt cx="422113" cy="273611"/>
            </a:xfrm>
          </p:grpSpPr>
          <p:sp>
            <p:nvSpPr>
              <p:cNvPr name="Freeform 66" id="66"/>
              <p:cNvSpPr/>
              <p:nvPr/>
            </p:nvSpPr>
            <p:spPr>
              <a:xfrm flipH="false" flipV="false" rot="0">
                <a:off x="0" y="0"/>
                <a:ext cx="422113" cy="273611"/>
              </a:xfrm>
              <a:custGeom>
                <a:avLst/>
                <a:gdLst/>
                <a:ahLst/>
                <a:cxnLst/>
                <a:rect r="r" b="b" t="t" l="l"/>
                <a:pathLst>
                  <a:path h="273611" w="422113">
                    <a:moveTo>
                      <a:pt x="0" y="0"/>
                    </a:moveTo>
                    <a:lnTo>
                      <a:pt x="422113" y="0"/>
                    </a:lnTo>
                    <a:lnTo>
                      <a:pt x="422113" y="273611"/>
                    </a:lnTo>
                    <a:lnTo>
                      <a:pt x="0" y="273611"/>
                    </a:lnTo>
                    <a:close/>
                  </a:path>
                </a:pathLst>
              </a:custGeom>
              <a:solidFill>
                <a:srgbClr val="FFFFFF"/>
              </a:solidFill>
            </p:spPr>
          </p:sp>
        </p:grpSp>
        <p:grpSp>
          <p:nvGrpSpPr>
            <p:cNvPr name="Group 67" id="67"/>
            <p:cNvGrpSpPr/>
            <p:nvPr/>
          </p:nvGrpSpPr>
          <p:grpSpPr>
            <a:xfrm rot="85072">
              <a:off x="1044695" y="802368"/>
              <a:ext cx="128678" cy="68458"/>
              <a:chOff x="0" y="0"/>
              <a:chExt cx="850998" cy="452738"/>
            </a:xfrm>
          </p:grpSpPr>
          <p:sp>
            <p:nvSpPr>
              <p:cNvPr name="Freeform 68" id="68"/>
              <p:cNvSpPr/>
              <p:nvPr/>
            </p:nvSpPr>
            <p:spPr>
              <a:xfrm flipH="false" flipV="false" rot="0">
                <a:off x="0" y="0"/>
                <a:ext cx="850998" cy="452738"/>
              </a:xfrm>
              <a:custGeom>
                <a:avLst/>
                <a:gdLst/>
                <a:ahLst/>
                <a:cxnLst/>
                <a:rect r="r" b="b" t="t" l="l"/>
                <a:pathLst>
                  <a:path h="452738" w="850998">
                    <a:moveTo>
                      <a:pt x="0" y="0"/>
                    </a:moveTo>
                    <a:lnTo>
                      <a:pt x="850998" y="0"/>
                    </a:lnTo>
                    <a:lnTo>
                      <a:pt x="850998" y="452738"/>
                    </a:lnTo>
                    <a:lnTo>
                      <a:pt x="0" y="452738"/>
                    </a:lnTo>
                    <a:close/>
                  </a:path>
                </a:pathLst>
              </a:custGeom>
              <a:solidFill>
                <a:srgbClr val="FFFFFF"/>
              </a:solidFill>
            </p:spPr>
          </p:sp>
        </p:grpSp>
        <p:grpSp>
          <p:nvGrpSpPr>
            <p:cNvPr name="Group 69" id="69"/>
            <p:cNvGrpSpPr/>
            <p:nvPr/>
          </p:nvGrpSpPr>
          <p:grpSpPr>
            <a:xfrm rot="85072">
              <a:off x="362803" y="802368"/>
              <a:ext cx="128678" cy="68458"/>
              <a:chOff x="0" y="0"/>
              <a:chExt cx="850998" cy="452738"/>
            </a:xfrm>
          </p:grpSpPr>
          <p:sp>
            <p:nvSpPr>
              <p:cNvPr name="Freeform 70" id="70"/>
              <p:cNvSpPr/>
              <p:nvPr/>
            </p:nvSpPr>
            <p:spPr>
              <a:xfrm flipH="false" flipV="false" rot="0">
                <a:off x="0" y="0"/>
                <a:ext cx="850998" cy="452738"/>
              </a:xfrm>
              <a:custGeom>
                <a:avLst/>
                <a:gdLst/>
                <a:ahLst/>
                <a:cxnLst/>
                <a:rect r="r" b="b" t="t" l="l"/>
                <a:pathLst>
                  <a:path h="452738" w="850998">
                    <a:moveTo>
                      <a:pt x="0" y="0"/>
                    </a:moveTo>
                    <a:lnTo>
                      <a:pt x="850998" y="0"/>
                    </a:lnTo>
                    <a:lnTo>
                      <a:pt x="850998" y="452738"/>
                    </a:lnTo>
                    <a:lnTo>
                      <a:pt x="0" y="452738"/>
                    </a:lnTo>
                    <a:close/>
                  </a:path>
                </a:pathLst>
              </a:custGeom>
              <a:solidFill>
                <a:srgbClr val="FFFFFF"/>
              </a:solidFill>
            </p:spPr>
          </p:sp>
        </p:grpSp>
        <p:sp>
          <p:nvSpPr>
            <p:cNvPr name="Freeform 71" id="71"/>
            <p:cNvSpPr/>
            <p:nvPr/>
          </p:nvSpPr>
          <p:spPr>
            <a:xfrm flipH="false" flipV="false" rot="0">
              <a:off x="339098" y="309880"/>
              <a:ext cx="852446" cy="584991"/>
            </a:xfrm>
            <a:custGeom>
              <a:avLst/>
              <a:gdLst/>
              <a:ahLst/>
              <a:cxnLst/>
              <a:rect r="r" b="b" t="t" l="l"/>
              <a:pathLst>
                <a:path h="584991" w="852446">
                  <a:moveTo>
                    <a:pt x="0" y="0"/>
                  </a:moveTo>
                  <a:lnTo>
                    <a:pt x="852445" y="0"/>
                  </a:lnTo>
                  <a:lnTo>
                    <a:pt x="852445" y="584991"/>
                  </a:lnTo>
                  <a:lnTo>
                    <a:pt x="0" y="58499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2" id="72"/>
            <p:cNvSpPr/>
            <p:nvPr/>
          </p:nvSpPr>
          <p:spPr>
            <a:xfrm flipH="false" flipV="true" rot="-1144864">
              <a:off x="120110" y="750168"/>
              <a:ext cx="178405" cy="128675"/>
            </a:xfrm>
            <a:custGeom>
              <a:avLst/>
              <a:gdLst/>
              <a:ahLst/>
              <a:cxnLst/>
              <a:rect r="r" b="b" t="t" l="l"/>
              <a:pathLst>
                <a:path h="128675" w="178405">
                  <a:moveTo>
                    <a:pt x="0" y="128675"/>
                  </a:moveTo>
                  <a:lnTo>
                    <a:pt x="178405" y="128675"/>
                  </a:lnTo>
                  <a:lnTo>
                    <a:pt x="178405" y="0"/>
                  </a:lnTo>
                  <a:lnTo>
                    <a:pt x="0" y="0"/>
                  </a:lnTo>
                  <a:lnTo>
                    <a:pt x="0" y="128675"/>
                  </a:lnTo>
                  <a:close/>
                </a:path>
              </a:pathLst>
            </a:custGeom>
            <a:blipFill>
              <a:blip r:embed="rId20">
                <a:extLst>
                  <a:ext uri="{96DAC541-7B7A-43D3-8B79-37D633B846F1}">
                    <asvg:svgBlip xmlns:asvg="http://schemas.microsoft.com/office/drawing/2016/SVG/main" r:embed="rId21"/>
                  </a:ext>
                </a:extLst>
              </a:blip>
              <a:stretch>
                <a:fillRect l="0" t="0" r="0" b="0"/>
              </a:stretch>
            </a:blipFill>
          </p:spPr>
        </p:sp>
        <p:sp>
          <p:nvSpPr>
            <p:cNvPr name="Freeform 73" id="73"/>
            <p:cNvSpPr/>
            <p:nvPr/>
          </p:nvSpPr>
          <p:spPr>
            <a:xfrm flipH="false" flipV="false" rot="0">
              <a:off x="678688" y="370385"/>
              <a:ext cx="173265" cy="263020"/>
            </a:xfrm>
            <a:custGeom>
              <a:avLst/>
              <a:gdLst/>
              <a:ahLst/>
              <a:cxnLst/>
              <a:rect r="r" b="b" t="t" l="l"/>
              <a:pathLst>
                <a:path h="263020" w="173265">
                  <a:moveTo>
                    <a:pt x="0" y="0"/>
                  </a:moveTo>
                  <a:lnTo>
                    <a:pt x="173265" y="0"/>
                  </a:lnTo>
                  <a:lnTo>
                    <a:pt x="173265" y="263020"/>
                  </a:lnTo>
                  <a:lnTo>
                    <a:pt x="0" y="26302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74" id="74"/>
            <p:cNvSpPr/>
            <p:nvPr/>
          </p:nvSpPr>
          <p:spPr>
            <a:xfrm flipH="false" flipV="false" rot="0">
              <a:off x="687250" y="394437"/>
              <a:ext cx="146021" cy="221663"/>
            </a:xfrm>
            <a:custGeom>
              <a:avLst/>
              <a:gdLst/>
              <a:ahLst/>
              <a:cxnLst/>
              <a:rect r="r" b="b" t="t" l="l"/>
              <a:pathLst>
                <a:path h="221663" w="146021">
                  <a:moveTo>
                    <a:pt x="0" y="0"/>
                  </a:moveTo>
                  <a:lnTo>
                    <a:pt x="146021" y="0"/>
                  </a:lnTo>
                  <a:lnTo>
                    <a:pt x="146021" y="221663"/>
                  </a:lnTo>
                  <a:lnTo>
                    <a:pt x="0" y="221663"/>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75" id="75"/>
            <p:cNvSpPr txBox="true"/>
            <p:nvPr/>
          </p:nvSpPr>
          <p:spPr>
            <a:xfrm rot="0">
              <a:off x="194237" y="935935"/>
              <a:ext cx="1138585" cy="175373"/>
            </a:xfrm>
            <a:prstGeom prst="rect">
              <a:avLst/>
            </a:prstGeom>
          </p:spPr>
          <p:txBody>
            <a:bodyPr anchor="t" rtlCol="false" tIns="0" lIns="0" bIns="0" rIns="0">
              <a:spAutoFit/>
            </a:bodyPr>
            <a:lstStyle/>
            <a:p>
              <a:pPr algn="ctr">
                <a:lnSpc>
                  <a:spcPts val="1068"/>
                </a:lnSpc>
              </a:pPr>
              <a:r>
                <a:rPr lang="en-US" sz="929">
                  <a:solidFill>
                    <a:srgbClr val="E0475A"/>
                  </a:solidFill>
                  <a:latin typeface="Libre Baskerville"/>
                </a:rPr>
                <a:t>TR DRA</a:t>
              </a:r>
            </a:p>
          </p:txBody>
        </p:sp>
      </p:gr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0">
            <a:off x="2281082" y="2507951"/>
            <a:ext cx="6152084" cy="0"/>
          </a:xfrm>
          <a:prstGeom prst="line">
            <a:avLst/>
          </a:prstGeom>
          <a:ln cap="flat" w="47625">
            <a:solidFill>
              <a:srgbClr val="444444"/>
            </a:solidFill>
            <a:prstDash val="solid"/>
            <a:headEnd type="oval" len="lg" w="lg"/>
            <a:tailEnd type="oval" len="lg" w="lg"/>
          </a:ln>
        </p:spPr>
      </p:sp>
      <p:grpSp>
        <p:nvGrpSpPr>
          <p:cNvPr name="Group 3" id="3"/>
          <p:cNvGrpSpPr/>
          <p:nvPr/>
        </p:nvGrpSpPr>
        <p:grpSpPr>
          <a:xfrm rot="0">
            <a:off x="1644477" y="2206145"/>
            <a:ext cx="1877372" cy="603613"/>
            <a:chOff x="0" y="0"/>
            <a:chExt cx="695323" cy="223560"/>
          </a:xfrm>
        </p:grpSpPr>
        <p:sp>
          <p:nvSpPr>
            <p:cNvPr name="Freeform 4" id="4"/>
            <p:cNvSpPr/>
            <p:nvPr/>
          </p:nvSpPr>
          <p:spPr>
            <a:xfrm flipH="false" flipV="false" rot="0">
              <a:off x="0" y="0"/>
              <a:ext cx="695323" cy="223560"/>
            </a:xfrm>
            <a:custGeom>
              <a:avLst/>
              <a:gdLst/>
              <a:ahLst/>
              <a:cxnLst/>
              <a:rect r="r" b="b" t="t" l="l"/>
              <a:pathLst>
                <a:path h="223560" w="695323">
                  <a:moveTo>
                    <a:pt x="0" y="0"/>
                  </a:moveTo>
                  <a:lnTo>
                    <a:pt x="695323" y="0"/>
                  </a:lnTo>
                  <a:lnTo>
                    <a:pt x="695323" y="223560"/>
                  </a:lnTo>
                  <a:lnTo>
                    <a:pt x="0" y="223560"/>
                  </a:lnTo>
                  <a:close/>
                </a:path>
              </a:pathLst>
            </a:custGeom>
            <a:solidFill>
              <a:srgbClr val="FFFFFF"/>
            </a:solidFill>
          </p:spPr>
        </p:sp>
        <p:sp>
          <p:nvSpPr>
            <p:cNvPr name="TextBox 5" id="5"/>
            <p:cNvSpPr txBox="true"/>
            <p:nvPr/>
          </p:nvSpPr>
          <p:spPr>
            <a:xfrm>
              <a:off x="0" y="-28575"/>
              <a:ext cx="812800" cy="841375"/>
            </a:xfrm>
            <a:prstGeom prst="rect">
              <a:avLst/>
            </a:prstGeom>
          </p:spPr>
          <p:txBody>
            <a:bodyPr anchor="ctr" rtlCol="false" tIns="50800" lIns="50800" bIns="50800" rIns="50800"/>
            <a:lstStyle/>
            <a:p>
              <a:pPr algn="ctr">
                <a:lnSpc>
                  <a:spcPts val="1904"/>
                </a:lnSpc>
              </a:pPr>
            </a:p>
          </p:txBody>
        </p:sp>
      </p:grpSp>
      <p:grpSp>
        <p:nvGrpSpPr>
          <p:cNvPr name="Group 6" id="6"/>
          <p:cNvGrpSpPr/>
          <p:nvPr/>
        </p:nvGrpSpPr>
        <p:grpSpPr>
          <a:xfrm rot="0">
            <a:off x="6944638" y="2229957"/>
            <a:ext cx="1877372" cy="603613"/>
            <a:chOff x="0" y="0"/>
            <a:chExt cx="695323" cy="223560"/>
          </a:xfrm>
        </p:grpSpPr>
        <p:sp>
          <p:nvSpPr>
            <p:cNvPr name="Freeform 7" id="7"/>
            <p:cNvSpPr/>
            <p:nvPr/>
          </p:nvSpPr>
          <p:spPr>
            <a:xfrm flipH="false" flipV="false" rot="0">
              <a:off x="0" y="0"/>
              <a:ext cx="695323" cy="223560"/>
            </a:xfrm>
            <a:custGeom>
              <a:avLst/>
              <a:gdLst/>
              <a:ahLst/>
              <a:cxnLst/>
              <a:rect r="r" b="b" t="t" l="l"/>
              <a:pathLst>
                <a:path h="223560" w="695323">
                  <a:moveTo>
                    <a:pt x="0" y="0"/>
                  </a:moveTo>
                  <a:lnTo>
                    <a:pt x="695323" y="0"/>
                  </a:lnTo>
                  <a:lnTo>
                    <a:pt x="695323" y="223560"/>
                  </a:lnTo>
                  <a:lnTo>
                    <a:pt x="0" y="223560"/>
                  </a:lnTo>
                  <a:close/>
                </a:path>
              </a:pathLst>
            </a:custGeom>
            <a:solidFill>
              <a:srgbClr val="FFFFFF"/>
            </a:solidFill>
          </p:spPr>
        </p:sp>
        <p:sp>
          <p:nvSpPr>
            <p:cNvPr name="TextBox 8" id="8"/>
            <p:cNvSpPr txBox="true"/>
            <p:nvPr/>
          </p:nvSpPr>
          <p:spPr>
            <a:xfrm>
              <a:off x="0" y="-28575"/>
              <a:ext cx="812800" cy="841375"/>
            </a:xfrm>
            <a:prstGeom prst="rect">
              <a:avLst/>
            </a:prstGeom>
          </p:spPr>
          <p:txBody>
            <a:bodyPr anchor="ctr" rtlCol="false" tIns="50800" lIns="50800" bIns="50800" rIns="50800"/>
            <a:lstStyle/>
            <a:p>
              <a:pPr algn="ctr">
                <a:lnSpc>
                  <a:spcPts val="1904"/>
                </a:lnSpc>
              </a:pPr>
            </a:p>
          </p:txBody>
        </p:sp>
      </p:grpSp>
      <p:grpSp>
        <p:nvGrpSpPr>
          <p:cNvPr name="Group 9" id="9"/>
          <p:cNvGrpSpPr/>
          <p:nvPr/>
        </p:nvGrpSpPr>
        <p:grpSpPr>
          <a:xfrm rot="0">
            <a:off x="4013754" y="2229957"/>
            <a:ext cx="2435583" cy="603613"/>
            <a:chOff x="0" y="0"/>
            <a:chExt cx="902068" cy="223560"/>
          </a:xfrm>
        </p:grpSpPr>
        <p:sp>
          <p:nvSpPr>
            <p:cNvPr name="Freeform 10" id="10"/>
            <p:cNvSpPr/>
            <p:nvPr/>
          </p:nvSpPr>
          <p:spPr>
            <a:xfrm flipH="false" flipV="false" rot="0">
              <a:off x="0" y="0"/>
              <a:ext cx="902068" cy="223560"/>
            </a:xfrm>
            <a:custGeom>
              <a:avLst/>
              <a:gdLst/>
              <a:ahLst/>
              <a:cxnLst/>
              <a:rect r="r" b="b" t="t" l="l"/>
              <a:pathLst>
                <a:path h="223560" w="902068">
                  <a:moveTo>
                    <a:pt x="0" y="0"/>
                  </a:moveTo>
                  <a:lnTo>
                    <a:pt x="902068" y="0"/>
                  </a:lnTo>
                  <a:lnTo>
                    <a:pt x="902068" y="223560"/>
                  </a:lnTo>
                  <a:lnTo>
                    <a:pt x="0" y="223560"/>
                  </a:lnTo>
                  <a:close/>
                </a:path>
              </a:pathLst>
            </a:custGeom>
            <a:solidFill>
              <a:srgbClr val="FFFFFF"/>
            </a:solidFill>
          </p:spPr>
        </p:sp>
        <p:sp>
          <p:nvSpPr>
            <p:cNvPr name="TextBox 11" id="11"/>
            <p:cNvSpPr txBox="true"/>
            <p:nvPr/>
          </p:nvSpPr>
          <p:spPr>
            <a:xfrm>
              <a:off x="0" y="-28575"/>
              <a:ext cx="812800" cy="841375"/>
            </a:xfrm>
            <a:prstGeom prst="rect">
              <a:avLst/>
            </a:prstGeom>
          </p:spPr>
          <p:txBody>
            <a:bodyPr anchor="ctr" rtlCol="false" tIns="50800" lIns="50800" bIns="50800" rIns="50800"/>
            <a:lstStyle/>
            <a:p>
              <a:pPr algn="ctr">
                <a:lnSpc>
                  <a:spcPts val="1904"/>
                </a:lnSpc>
              </a:pPr>
            </a:p>
          </p:txBody>
        </p:sp>
      </p:grpSp>
      <p:sp>
        <p:nvSpPr>
          <p:cNvPr name="Freeform 12" id="12"/>
          <p:cNvSpPr/>
          <p:nvPr/>
        </p:nvSpPr>
        <p:spPr>
          <a:xfrm flipH="false" flipV="false" rot="-10800000">
            <a:off x="2281082" y="3631901"/>
            <a:ext cx="6119445" cy="2784897"/>
          </a:xfrm>
          <a:custGeom>
            <a:avLst/>
            <a:gdLst/>
            <a:ahLst/>
            <a:cxnLst/>
            <a:rect r="r" b="b" t="t" l="l"/>
            <a:pathLst>
              <a:path h="2784897" w="6119445">
                <a:moveTo>
                  <a:pt x="0" y="0"/>
                </a:moveTo>
                <a:lnTo>
                  <a:pt x="6119445" y="0"/>
                </a:lnTo>
                <a:lnTo>
                  <a:pt x="6119445" y="2784897"/>
                </a:lnTo>
                <a:lnTo>
                  <a:pt x="0" y="2784897"/>
                </a:lnTo>
                <a:lnTo>
                  <a:pt x="0" y="0"/>
                </a:lnTo>
                <a:close/>
              </a:path>
            </a:pathLst>
          </a:custGeom>
          <a:blipFill>
            <a:blip r:embed="rId2"/>
            <a:stretch>
              <a:fillRect l="0" t="0" r="0" b="0"/>
            </a:stretch>
          </a:blipFill>
        </p:spPr>
      </p:sp>
      <p:sp>
        <p:nvSpPr>
          <p:cNvPr name="TextBox 13" id="13"/>
          <p:cNvSpPr txBox="true"/>
          <p:nvPr/>
        </p:nvSpPr>
        <p:spPr>
          <a:xfrm rot="0">
            <a:off x="1228468" y="1926926"/>
            <a:ext cx="2204261" cy="1257300"/>
          </a:xfrm>
          <a:prstGeom prst="rect">
            <a:avLst/>
          </a:prstGeom>
        </p:spPr>
        <p:txBody>
          <a:bodyPr anchor="t" rtlCol="false" tIns="0" lIns="0" bIns="0" rIns="0">
            <a:spAutoFit/>
          </a:bodyPr>
          <a:lstStyle/>
          <a:p>
            <a:pPr algn="ctr">
              <a:lnSpc>
                <a:spcPts val="1680"/>
              </a:lnSpc>
            </a:pPr>
            <a:r>
              <a:rPr lang="en-US" sz="1400" spc="100">
                <a:solidFill>
                  <a:srgbClr val="000000"/>
                </a:solidFill>
                <a:latin typeface="Open Sauce Light"/>
              </a:rPr>
              <a:t>HV systems </a:t>
            </a:r>
            <a:r>
              <a:rPr lang="en-US" sz="1400" spc="100" u="sng">
                <a:solidFill>
                  <a:srgbClr val="000000"/>
                </a:solidFill>
                <a:latin typeface="Open Sauce Light"/>
              </a:rPr>
              <a:t>should</a:t>
            </a:r>
            <a:r>
              <a:rPr lang="en-US" sz="1400" spc="100">
                <a:solidFill>
                  <a:srgbClr val="000000"/>
                </a:solidFill>
                <a:latin typeface="Open Sauce Light"/>
              </a:rPr>
              <a:t> </a:t>
            </a:r>
            <a:r>
              <a:rPr lang="en-US" sz="1400" spc="100">
                <a:solidFill>
                  <a:srgbClr val="E0475A"/>
                </a:solidFill>
                <a:latin typeface="Open Sauce Light"/>
              </a:rPr>
              <a:t>automatically isolate upon impact involving safety systems</a:t>
            </a:r>
            <a:r>
              <a:rPr lang="en-US" sz="1400" spc="100">
                <a:solidFill>
                  <a:srgbClr val="000000"/>
                </a:solidFill>
                <a:latin typeface="Open Sauce Light"/>
              </a:rPr>
              <a:t> (airbags, seatbelt pretensioners)</a:t>
            </a:r>
          </a:p>
        </p:txBody>
      </p:sp>
      <p:sp>
        <p:nvSpPr>
          <p:cNvPr name="TextBox 14" id="14"/>
          <p:cNvSpPr txBox="true"/>
          <p:nvPr/>
        </p:nvSpPr>
        <p:spPr>
          <a:xfrm rot="0">
            <a:off x="731520" y="800735"/>
            <a:ext cx="9022080" cy="537210"/>
          </a:xfrm>
          <a:prstGeom prst="rect">
            <a:avLst/>
          </a:prstGeom>
        </p:spPr>
        <p:txBody>
          <a:bodyPr anchor="t" rtlCol="false" tIns="0" lIns="0" bIns="0" rIns="0">
            <a:spAutoFit/>
          </a:bodyPr>
          <a:lstStyle/>
          <a:p>
            <a:pPr algn="l">
              <a:lnSpc>
                <a:spcPts val="4140"/>
              </a:lnSpc>
            </a:pPr>
            <a:r>
              <a:rPr lang="en-US" sz="3600">
                <a:solidFill>
                  <a:srgbClr val="E0475A"/>
                </a:solidFill>
                <a:latin typeface="Libre Baskerville"/>
              </a:rPr>
              <a:t>Isolate high voltage (HV) systems </a:t>
            </a:r>
          </a:p>
        </p:txBody>
      </p:sp>
      <p:sp>
        <p:nvSpPr>
          <p:cNvPr name="TextBox 15" id="15"/>
          <p:cNvSpPr txBox="true"/>
          <p:nvPr/>
        </p:nvSpPr>
        <p:spPr>
          <a:xfrm rot="0">
            <a:off x="7030363" y="1926926"/>
            <a:ext cx="2435583" cy="1257300"/>
          </a:xfrm>
          <a:prstGeom prst="rect">
            <a:avLst/>
          </a:prstGeom>
        </p:spPr>
        <p:txBody>
          <a:bodyPr anchor="t" rtlCol="false" tIns="0" lIns="0" bIns="0" rIns="0">
            <a:spAutoFit/>
          </a:bodyPr>
          <a:lstStyle/>
          <a:p>
            <a:pPr algn="ctr">
              <a:lnSpc>
                <a:spcPts val="1680"/>
              </a:lnSpc>
              <a:spcBef>
                <a:spcPct val="0"/>
              </a:spcBef>
            </a:pPr>
            <a:r>
              <a:rPr lang="en-US" sz="1400" spc="100">
                <a:solidFill>
                  <a:srgbClr val="000000"/>
                </a:solidFill>
                <a:latin typeface="Open Sauce Light"/>
              </a:rPr>
              <a:t>Where available, also </a:t>
            </a:r>
            <a:r>
              <a:rPr lang="en-US" sz="1400" spc="100">
                <a:solidFill>
                  <a:srgbClr val="E0475A"/>
                </a:solidFill>
                <a:latin typeface="Open Sauce Light"/>
              </a:rPr>
              <a:t>conduct </a:t>
            </a:r>
            <a:r>
              <a:rPr lang="en-US" sz="1400" spc="100" u="sng">
                <a:solidFill>
                  <a:srgbClr val="E0475A"/>
                </a:solidFill>
                <a:latin typeface="Open Sauce Light"/>
              </a:rPr>
              <a:t>manual</a:t>
            </a:r>
            <a:r>
              <a:rPr lang="en-US" sz="1400" spc="100">
                <a:solidFill>
                  <a:srgbClr val="E0475A"/>
                </a:solidFill>
                <a:latin typeface="Open Sauce Light"/>
              </a:rPr>
              <a:t> </a:t>
            </a:r>
            <a:r>
              <a:rPr lang="en-US" sz="1400" spc="100" u="sng">
                <a:solidFill>
                  <a:srgbClr val="E0475A"/>
                </a:solidFill>
                <a:latin typeface="Open Sauce Light"/>
              </a:rPr>
              <a:t>isolation</a:t>
            </a:r>
            <a:r>
              <a:rPr lang="en-US" sz="1400" spc="100">
                <a:solidFill>
                  <a:srgbClr val="000000"/>
                </a:solidFill>
                <a:latin typeface="Open Sauce Light"/>
              </a:rPr>
              <a:t> of HV systems for additional safety while extrication is taking place </a:t>
            </a:r>
          </a:p>
        </p:txBody>
      </p:sp>
      <p:sp>
        <p:nvSpPr>
          <p:cNvPr name="TextBox 16" id="16"/>
          <p:cNvSpPr txBox="true"/>
          <p:nvPr/>
        </p:nvSpPr>
        <p:spPr>
          <a:xfrm rot="0">
            <a:off x="4013754" y="1926926"/>
            <a:ext cx="2435583" cy="1257300"/>
          </a:xfrm>
          <a:prstGeom prst="rect">
            <a:avLst/>
          </a:prstGeom>
        </p:spPr>
        <p:txBody>
          <a:bodyPr anchor="t" rtlCol="false" tIns="0" lIns="0" bIns="0" rIns="0">
            <a:spAutoFit/>
          </a:bodyPr>
          <a:lstStyle/>
          <a:p>
            <a:pPr algn="ctr">
              <a:lnSpc>
                <a:spcPts val="1680"/>
              </a:lnSpc>
              <a:spcBef>
                <a:spcPct val="0"/>
              </a:spcBef>
            </a:pPr>
            <a:r>
              <a:rPr lang="en-US" sz="1400" spc="100">
                <a:solidFill>
                  <a:srgbClr val="000000"/>
                </a:solidFill>
                <a:latin typeface="Open Sauce Light"/>
              </a:rPr>
              <a:t>When LV (12V) system is disconnected, </a:t>
            </a:r>
            <a:r>
              <a:rPr lang="en-US" sz="1400" spc="100">
                <a:solidFill>
                  <a:srgbClr val="E0475A"/>
                </a:solidFill>
                <a:latin typeface="Open Sauce Light"/>
              </a:rPr>
              <a:t>contactors to the HV system </a:t>
            </a:r>
            <a:r>
              <a:rPr lang="en-US" sz="1400" spc="100" u="sng">
                <a:solidFill>
                  <a:srgbClr val="E0475A"/>
                </a:solidFill>
                <a:latin typeface="Open Sauce Light"/>
              </a:rPr>
              <a:t>should</a:t>
            </a:r>
            <a:r>
              <a:rPr lang="en-US" sz="1400" spc="100">
                <a:solidFill>
                  <a:srgbClr val="E0475A"/>
                </a:solidFill>
                <a:latin typeface="Open Sauce Light"/>
              </a:rPr>
              <a:t> remain in the ‘open’ position</a:t>
            </a:r>
            <a:r>
              <a:rPr lang="en-US" sz="1400" spc="100">
                <a:solidFill>
                  <a:srgbClr val="000000"/>
                </a:solidFill>
                <a:latin typeface="Open Sauce Light"/>
              </a:rPr>
              <a:t>, thereby isolating HV</a:t>
            </a:r>
          </a:p>
        </p:txBody>
      </p:sp>
      <p:sp>
        <p:nvSpPr>
          <p:cNvPr name="TextBox 17" id="17"/>
          <p:cNvSpPr txBox="true"/>
          <p:nvPr/>
        </p:nvSpPr>
        <p:spPr>
          <a:xfrm rot="0">
            <a:off x="1289731" y="1457011"/>
            <a:ext cx="8114951" cy="209550"/>
          </a:xfrm>
          <a:prstGeom prst="rect">
            <a:avLst/>
          </a:prstGeom>
        </p:spPr>
        <p:txBody>
          <a:bodyPr anchor="t" rtlCol="false" tIns="0" lIns="0" bIns="0" rIns="0">
            <a:spAutoFit/>
          </a:bodyPr>
          <a:lstStyle/>
          <a:p>
            <a:pPr>
              <a:lnSpc>
                <a:spcPts val="1680"/>
              </a:lnSpc>
              <a:spcBef>
                <a:spcPct val="0"/>
              </a:spcBef>
            </a:pPr>
            <a:r>
              <a:rPr lang="en-US" sz="1400" spc="100">
                <a:solidFill>
                  <a:srgbClr val="E0475A"/>
                </a:solidFill>
                <a:latin typeface="Open Sauce Light Bold"/>
              </a:rPr>
              <a:t>Note:</a:t>
            </a:r>
          </a:p>
        </p:txBody>
      </p:sp>
      <p:sp>
        <p:nvSpPr>
          <p:cNvPr name="TextBox 18" id="18"/>
          <p:cNvSpPr txBox="true"/>
          <p:nvPr/>
        </p:nvSpPr>
        <p:spPr>
          <a:xfrm rot="0">
            <a:off x="2741757" y="6659118"/>
            <a:ext cx="4979577" cy="347853"/>
          </a:xfrm>
          <a:prstGeom prst="rect">
            <a:avLst/>
          </a:prstGeom>
        </p:spPr>
        <p:txBody>
          <a:bodyPr anchor="t" rtlCol="false" tIns="0" lIns="0" bIns="0" rIns="0">
            <a:spAutoFit/>
          </a:bodyPr>
          <a:lstStyle/>
          <a:p>
            <a:pPr algn="ctr">
              <a:lnSpc>
                <a:spcPts val="2856"/>
              </a:lnSpc>
              <a:spcBef>
                <a:spcPct val="0"/>
              </a:spcBef>
            </a:pPr>
            <a:r>
              <a:rPr lang="en-US" sz="2100" spc="151">
                <a:solidFill>
                  <a:srgbClr val="E0475A"/>
                </a:solidFill>
                <a:latin typeface="Libre Baskerville Bold"/>
              </a:rPr>
              <a:t>R</a:t>
            </a:r>
            <a:r>
              <a:rPr lang="en-US" sz="2100" spc="151">
                <a:solidFill>
                  <a:srgbClr val="E0475A"/>
                </a:solidFill>
                <a:latin typeface="Libre Baskerville Bold"/>
              </a:rPr>
              <a:t>isk of electrocution remains!</a:t>
            </a:r>
          </a:p>
        </p:txBody>
      </p:sp>
      <p:sp>
        <p:nvSpPr>
          <p:cNvPr name="AutoShape 19" id="19"/>
          <p:cNvSpPr/>
          <p:nvPr/>
        </p:nvSpPr>
        <p:spPr>
          <a:xfrm rot="6849583">
            <a:off x="6376323" y="4487671"/>
            <a:ext cx="2656433" cy="0"/>
          </a:xfrm>
          <a:prstGeom prst="line">
            <a:avLst/>
          </a:prstGeom>
          <a:ln cap="flat" w="47625">
            <a:solidFill>
              <a:srgbClr val="000000"/>
            </a:solidFill>
            <a:prstDash val="solid"/>
            <a:headEnd type="none" len="sm" w="sm"/>
            <a:tailEnd type="arrow" len="sm" w="med"/>
          </a:ln>
        </p:spPr>
      </p:sp>
      <p:sp>
        <p:nvSpPr>
          <p:cNvPr name="AutoShape 20" id="20"/>
          <p:cNvSpPr/>
          <p:nvPr/>
        </p:nvSpPr>
        <p:spPr>
          <a:xfrm rot="2148488">
            <a:off x="5137405" y="3964448"/>
            <a:ext cx="2324836" cy="0"/>
          </a:xfrm>
          <a:prstGeom prst="line">
            <a:avLst/>
          </a:prstGeom>
          <a:ln cap="flat" w="47625">
            <a:solidFill>
              <a:srgbClr val="000000"/>
            </a:solidFill>
            <a:prstDash val="solid"/>
            <a:headEnd type="none" len="sm" w="sm"/>
            <a:tailEnd type="arrow" len="sm" w="med"/>
          </a:ln>
        </p:spPr>
      </p:sp>
      <p:sp>
        <p:nvSpPr>
          <p:cNvPr name="AutoShape 21" id="21"/>
          <p:cNvSpPr/>
          <p:nvPr/>
        </p:nvSpPr>
        <p:spPr>
          <a:xfrm rot="1008065">
            <a:off x="2246400" y="3703126"/>
            <a:ext cx="2701498" cy="0"/>
          </a:xfrm>
          <a:prstGeom prst="line">
            <a:avLst/>
          </a:prstGeom>
          <a:ln cap="flat" w="47625">
            <a:solidFill>
              <a:srgbClr val="000000"/>
            </a:solidFill>
            <a:prstDash val="solid"/>
            <a:headEnd type="none" len="sm" w="sm"/>
            <a:tailEnd type="arrow" len="sm" w="med"/>
          </a:ln>
        </p:spPr>
      </p:sp>
      <p:grpSp>
        <p:nvGrpSpPr>
          <p:cNvPr name="Group 22" id="22"/>
          <p:cNvGrpSpPr/>
          <p:nvPr/>
        </p:nvGrpSpPr>
        <p:grpSpPr>
          <a:xfrm rot="0">
            <a:off x="731520" y="1429754"/>
            <a:ext cx="441736" cy="588981"/>
            <a:chOff x="0" y="0"/>
            <a:chExt cx="588981" cy="785308"/>
          </a:xfrm>
        </p:grpSpPr>
        <p:sp>
          <p:nvSpPr>
            <p:cNvPr name="Freeform 23" id="23"/>
            <p:cNvSpPr/>
            <p:nvPr/>
          </p:nvSpPr>
          <p:spPr>
            <a:xfrm flipH="false" flipV="false" rot="0">
              <a:off x="0" y="0"/>
              <a:ext cx="588981" cy="785308"/>
            </a:xfrm>
            <a:custGeom>
              <a:avLst/>
              <a:gdLst/>
              <a:ahLst/>
              <a:cxnLst/>
              <a:rect r="r" b="b" t="t" l="l"/>
              <a:pathLst>
                <a:path h="785308" w="588981">
                  <a:moveTo>
                    <a:pt x="0" y="0"/>
                  </a:moveTo>
                  <a:lnTo>
                    <a:pt x="588981" y="0"/>
                  </a:lnTo>
                  <a:lnTo>
                    <a:pt x="588981" y="785308"/>
                  </a:lnTo>
                  <a:lnTo>
                    <a:pt x="0" y="78530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24" id="24"/>
            <p:cNvGrpSpPr/>
            <p:nvPr/>
          </p:nvGrpSpPr>
          <p:grpSpPr>
            <a:xfrm rot="0">
              <a:off x="100470" y="124877"/>
              <a:ext cx="388042" cy="388042"/>
              <a:chOff x="0" y="0"/>
              <a:chExt cx="6350000" cy="6350000"/>
            </a:xfrm>
          </p:grpSpPr>
          <p:sp>
            <p:nvSpPr>
              <p:cNvPr name="Freeform 25" id="25"/>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0475A"/>
              </a:solidFill>
            </p:spPr>
          </p:sp>
        </p:grpSp>
        <p:sp>
          <p:nvSpPr>
            <p:cNvPr name="Freeform 26" id="26"/>
            <p:cNvSpPr/>
            <p:nvPr/>
          </p:nvSpPr>
          <p:spPr>
            <a:xfrm flipH="false" flipV="false" rot="0">
              <a:off x="126078" y="94348"/>
              <a:ext cx="336825" cy="449101"/>
            </a:xfrm>
            <a:custGeom>
              <a:avLst/>
              <a:gdLst/>
              <a:ahLst/>
              <a:cxnLst/>
              <a:rect r="r" b="b" t="t" l="l"/>
              <a:pathLst>
                <a:path h="449101" w="336825">
                  <a:moveTo>
                    <a:pt x="0" y="0"/>
                  </a:moveTo>
                  <a:lnTo>
                    <a:pt x="336825" y="0"/>
                  </a:lnTo>
                  <a:lnTo>
                    <a:pt x="336825" y="449100"/>
                  </a:lnTo>
                  <a:lnTo>
                    <a:pt x="0" y="4491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0">
            <a:off x="-214365" y="-30618"/>
            <a:ext cx="536991" cy="7477966"/>
          </a:xfrm>
          <a:prstGeom prst="rect">
            <a:avLst/>
          </a:prstGeom>
          <a:solidFill>
            <a:srgbClr val="E0475A"/>
          </a:solidFill>
        </p:spPr>
      </p:sp>
      <p:grpSp>
        <p:nvGrpSpPr>
          <p:cNvPr name="Group 3" id="3"/>
          <p:cNvGrpSpPr/>
          <p:nvPr/>
        </p:nvGrpSpPr>
        <p:grpSpPr>
          <a:xfrm rot="118625">
            <a:off x="4657237" y="2790880"/>
            <a:ext cx="3540054" cy="3595921"/>
            <a:chOff x="0" y="0"/>
            <a:chExt cx="4720071" cy="4794562"/>
          </a:xfrm>
        </p:grpSpPr>
        <p:sp>
          <p:nvSpPr>
            <p:cNvPr name="Freeform 4" id="4"/>
            <p:cNvSpPr/>
            <p:nvPr/>
          </p:nvSpPr>
          <p:spPr>
            <a:xfrm flipH="false" flipV="false" rot="0">
              <a:off x="0" y="3759694"/>
              <a:ext cx="3097423" cy="758282"/>
            </a:xfrm>
            <a:custGeom>
              <a:avLst/>
              <a:gdLst/>
              <a:ahLst/>
              <a:cxnLst/>
              <a:rect r="r" b="b" t="t" l="l"/>
              <a:pathLst>
                <a:path h="758282" w="3097423">
                  <a:moveTo>
                    <a:pt x="0" y="0"/>
                  </a:moveTo>
                  <a:lnTo>
                    <a:pt x="3097423" y="0"/>
                  </a:lnTo>
                  <a:lnTo>
                    <a:pt x="3097423" y="758281"/>
                  </a:lnTo>
                  <a:lnTo>
                    <a:pt x="0" y="758281"/>
                  </a:lnTo>
                  <a:lnTo>
                    <a:pt x="0" y="0"/>
                  </a:lnTo>
                  <a:close/>
                </a:path>
              </a:pathLst>
            </a:custGeom>
            <a:blipFill>
              <a:blip r:embed="rId2">
                <a:extLst>
                  <a:ext uri="{96DAC541-7B7A-43D3-8B79-37D633B846F1}">
                    <asvg:svgBlip xmlns:asvg="http://schemas.microsoft.com/office/drawing/2016/SVG/main" r:embed="rId3"/>
                  </a:ext>
                </a:extLst>
              </a:blip>
              <a:stretch>
                <a:fillRect l="0" t="-435266" r="-56464" b="0"/>
              </a:stretch>
            </a:blipFill>
          </p:spPr>
        </p:sp>
        <p:grpSp>
          <p:nvGrpSpPr>
            <p:cNvPr name="Group 5" id="5"/>
            <p:cNvGrpSpPr/>
            <p:nvPr/>
          </p:nvGrpSpPr>
          <p:grpSpPr>
            <a:xfrm rot="5544942">
              <a:off x="1341734" y="2760184"/>
              <a:ext cx="461656" cy="2020273"/>
              <a:chOff x="0" y="0"/>
              <a:chExt cx="123265" cy="539427"/>
            </a:xfrm>
          </p:grpSpPr>
          <p:sp>
            <p:nvSpPr>
              <p:cNvPr name="Freeform 6" id="6"/>
              <p:cNvSpPr/>
              <p:nvPr/>
            </p:nvSpPr>
            <p:spPr>
              <a:xfrm flipH="false" flipV="false" rot="0">
                <a:off x="0" y="0"/>
                <a:ext cx="123265" cy="539427"/>
              </a:xfrm>
              <a:custGeom>
                <a:avLst/>
                <a:gdLst/>
                <a:ahLst/>
                <a:cxnLst/>
                <a:rect r="r" b="b" t="t" l="l"/>
                <a:pathLst>
                  <a:path h="539427" w="123265">
                    <a:moveTo>
                      <a:pt x="0" y="0"/>
                    </a:moveTo>
                    <a:lnTo>
                      <a:pt x="123265" y="0"/>
                    </a:lnTo>
                    <a:lnTo>
                      <a:pt x="123265" y="539427"/>
                    </a:lnTo>
                    <a:lnTo>
                      <a:pt x="0" y="539427"/>
                    </a:lnTo>
                    <a:close/>
                  </a:path>
                </a:pathLst>
              </a:custGeom>
              <a:solidFill>
                <a:srgbClr val="FFFFFF"/>
              </a:solidFill>
            </p:spPr>
          </p:sp>
          <p:sp>
            <p:nvSpPr>
              <p:cNvPr name="TextBox 7" id="7"/>
              <p:cNvSpPr txBox="true"/>
              <p:nvPr/>
            </p:nvSpPr>
            <p:spPr>
              <a:xfrm>
                <a:off x="0" y="0"/>
                <a:ext cx="812800" cy="812800"/>
              </a:xfrm>
              <a:prstGeom prst="rect">
                <a:avLst/>
              </a:prstGeom>
            </p:spPr>
            <p:txBody>
              <a:bodyPr anchor="ctr" rtlCol="false" tIns="50800" lIns="50800" bIns="50800" rIns="50800"/>
              <a:lstStyle/>
              <a:p>
                <a:pPr algn="ctr">
                  <a:lnSpc>
                    <a:spcPts val="1484"/>
                  </a:lnSpc>
                </a:pPr>
              </a:p>
            </p:txBody>
          </p:sp>
        </p:grpSp>
        <p:grpSp>
          <p:nvGrpSpPr>
            <p:cNvPr name="Group 8" id="8"/>
            <p:cNvGrpSpPr/>
            <p:nvPr/>
          </p:nvGrpSpPr>
          <p:grpSpPr>
            <a:xfrm rot="5544942">
              <a:off x="1567023" y="3031739"/>
              <a:ext cx="403158" cy="1865101"/>
              <a:chOff x="0" y="0"/>
              <a:chExt cx="107646" cy="497994"/>
            </a:xfrm>
          </p:grpSpPr>
          <p:sp>
            <p:nvSpPr>
              <p:cNvPr name="Freeform 9" id="9"/>
              <p:cNvSpPr/>
              <p:nvPr/>
            </p:nvSpPr>
            <p:spPr>
              <a:xfrm flipH="false" flipV="false" rot="0">
                <a:off x="0" y="0"/>
                <a:ext cx="107646" cy="497995"/>
              </a:xfrm>
              <a:custGeom>
                <a:avLst/>
                <a:gdLst/>
                <a:ahLst/>
                <a:cxnLst/>
                <a:rect r="r" b="b" t="t" l="l"/>
                <a:pathLst>
                  <a:path h="497995" w="107646">
                    <a:moveTo>
                      <a:pt x="0" y="0"/>
                    </a:moveTo>
                    <a:lnTo>
                      <a:pt x="107646" y="0"/>
                    </a:lnTo>
                    <a:lnTo>
                      <a:pt x="107646" y="497995"/>
                    </a:lnTo>
                    <a:lnTo>
                      <a:pt x="0" y="497995"/>
                    </a:lnTo>
                    <a:close/>
                  </a:path>
                </a:pathLst>
              </a:custGeom>
              <a:solidFill>
                <a:srgbClr val="FFFFFF"/>
              </a:solidFill>
            </p:spPr>
          </p:sp>
          <p:sp>
            <p:nvSpPr>
              <p:cNvPr name="TextBox 10" id="10"/>
              <p:cNvSpPr txBox="true"/>
              <p:nvPr/>
            </p:nvSpPr>
            <p:spPr>
              <a:xfrm>
                <a:off x="0" y="0"/>
                <a:ext cx="812800" cy="812800"/>
              </a:xfrm>
              <a:prstGeom prst="rect">
                <a:avLst/>
              </a:prstGeom>
            </p:spPr>
            <p:txBody>
              <a:bodyPr anchor="ctr" rtlCol="false" tIns="50800" lIns="50800" bIns="50800" rIns="50800"/>
              <a:lstStyle/>
              <a:p>
                <a:pPr algn="ctr">
                  <a:lnSpc>
                    <a:spcPts val="1484"/>
                  </a:lnSpc>
                </a:pPr>
              </a:p>
            </p:txBody>
          </p:sp>
        </p:grpSp>
        <p:grpSp>
          <p:nvGrpSpPr>
            <p:cNvPr name="Group 11" id="11"/>
            <p:cNvGrpSpPr/>
            <p:nvPr/>
          </p:nvGrpSpPr>
          <p:grpSpPr>
            <a:xfrm rot="5544942">
              <a:off x="1074561" y="3812468"/>
              <a:ext cx="403158" cy="332521"/>
              <a:chOff x="0" y="0"/>
              <a:chExt cx="107646" cy="88785"/>
            </a:xfrm>
          </p:grpSpPr>
          <p:sp>
            <p:nvSpPr>
              <p:cNvPr name="Freeform 12" id="12"/>
              <p:cNvSpPr/>
              <p:nvPr/>
            </p:nvSpPr>
            <p:spPr>
              <a:xfrm flipH="false" flipV="false" rot="0">
                <a:off x="0" y="0"/>
                <a:ext cx="107646" cy="88785"/>
              </a:xfrm>
              <a:custGeom>
                <a:avLst/>
                <a:gdLst/>
                <a:ahLst/>
                <a:cxnLst/>
                <a:rect r="r" b="b" t="t" l="l"/>
                <a:pathLst>
                  <a:path h="88785" w="107646">
                    <a:moveTo>
                      <a:pt x="0" y="0"/>
                    </a:moveTo>
                    <a:lnTo>
                      <a:pt x="107646" y="0"/>
                    </a:lnTo>
                    <a:lnTo>
                      <a:pt x="107646" y="88785"/>
                    </a:lnTo>
                    <a:lnTo>
                      <a:pt x="0" y="88785"/>
                    </a:lnTo>
                    <a:close/>
                  </a:path>
                </a:pathLst>
              </a:custGeom>
              <a:solidFill>
                <a:srgbClr val="FFFFFF"/>
              </a:solidFill>
            </p:spPr>
          </p:sp>
          <p:sp>
            <p:nvSpPr>
              <p:cNvPr name="TextBox 13" id="13"/>
              <p:cNvSpPr txBox="true"/>
              <p:nvPr/>
            </p:nvSpPr>
            <p:spPr>
              <a:xfrm>
                <a:off x="0" y="0"/>
                <a:ext cx="812800" cy="812800"/>
              </a:xfrm>
              <a:prstGeom prst="rect">
                <a:avLst/>
              </a:prstGeom>
            </p:spPr>
            <p:txBody>
              <a:bodyPr anchor="ctr" rtlCol="false" tIns="50800" lIns="50800" bIns="50800" rIns="50800"/>
              <a:lstStyle/>
              <a:p>
                <a:pPr algn="ctr">
                  <a:lnSpc>
                    <a:spcPts val="1484"/>
                  </a:lnSpc>
                </a:pPr>
              </a:p>
            </p:txBody>
          </p:sp>
        </p:grpSp>
        <p:grpSp>
          <p:nvGrpSpPr>
            <p:cNvPr name="Group 14" id="14"/>
            <p:cNvGrpSpPr/>
            <p:nvPr/>
          </p:nvGrpSpPr>
          <p:grpSpPr>
            <a:xfrm rot="5544942">
              <a:off x="2756680" y="3629932"/>
              <a:ext cx="403158" cy="717103"/>
              <a:chOff x="0" y="0"/>
              <a:chExt cx="107646" cy="191471"/>
            </a:xfrm>
          </p:grpSpPr>
          <p:sp>
            <p:nvSpPr>
              <p:cNvPr name="Freeform 15" id="15"/>
              <p:cNvSpPr/>
              <p:nvPr/>
            </p:nvSpPr>
            <p:spPr>
              <a:xfrm flipH="false" flipV="false" rot="0">
                <a:off x="0" y="0"/>
                <a:ext cx="107646" cy="191471"/>
              </a:xfrm>
              <a:custGeom>
                <a:avLst/>
                <a:gdLst/>
                <a:ahLst/>
                <a:cxnLst/>
                <a:rect r="r" b="b" t="t" l="l"/>
                <a:pathLst>
                  <a:path h="191471" w="107646">
                    <a:moveTo>
                      <a:pt x="0" y="0"/>
                    </a:moveTo>
                    <a:lnTo>
                      <a:pt x="107646" y="0"/>
                    </a:lnTo>
                    <a:lnTo>
                      <a:pt x="107646" y="191471"/>
                    </a:lnTo>
                    <a:lnTo>
                      <a:pt x="0" y="191471"/>
                    </a:lnTo>
                    <a:close/>
                  </a:path>
                </a:pathLst>
              </a:custGeom>
              <a:solidFill>
                <a:srgbClr val="FFFFFF"/>
              </a:solidFill>
            </p:spPr>
          </p:sp>
          <p:sp>
            <p:nvSpPr>
              <p:cNvPr name="TextBox 16" id="16"/>
              <p:cNvSpPr txBox="true"/>
              <p:nvPr/>
            </p:nvSpPr>
            <p:spPr>
              <a:xfrm>
                <a:off x="0" y="0"/>
                <a:ext cx="812800" cy="812800"/>
              </a:xfrm>
              <a:prstGeom prst="rect">
                <a:avLst/>
              </a:prstGeom>
            </p:spPr>
            <p:txBody>
              <a:bodyPr anchor="ctr" rtlCol="false" tIns="50800" lIns="50800" bIns="50800" rIns="50800"/>
              <a:lstStyle/>
              <a:p>
                <a:pPr algn="ctr">
                  <a:lnSpc>
                    <a:spcPts val="1484"/>
                  </a:lnSpc>
                </a:pPr>
              </a:p>
            </p:txBody>
          </p:sp>
        </p:grpSp>
        <p:sp>
          <p:nvSpPr>
            <p:cNvPr name="Freeform 17" id="17"/>
            <p:cNvSpPr/>
            <p:nvPr/>
          </p:nvSpPr>
          <p:spPr>
            <a:xfrm flipH="false" flipV="false" rot="0">
              <a:off x="1480703" y="0"/>
              <a:ext cx="1128989" cy="1854462"/>
            </a:xfrm>
            <a:custGeom>
              <a:avLst/>
              <a:gdLst/>
              <a:ahLst/>
              <a:cxnLst/>
              <a:rect r="r" b="b" t="t" l="l"/>
              <a:pathLst>
                <a:path h="1854462" w="1128989">
                  <a:moveTo>
                    <a:pt x="0" y="0"/>
                  </a:moveTo>
                  <a:lnTo>
                    <a:pt x="1128989" y="0"/>
                  </a:lnTo>
                  <a:lnTo>
                    <a:pt x="1128989" y="1854462"/>
                  </a:lnTo>
                  <a:lnTo>
                    <a:pt x="0" y="1854462"/>
                  </a:lnTo>
                  <a:lnTo>
                    <a:pt x="0" y="0"/>
                  </a:lnTo>
                  <a:close/>
                </a:path>
              </a:pathLst>
            </a:custGeom>
            <a:blipFill>
              <a:blip r:embed="rId4">
                <a:extLst>
                  <a:ext uri="{96DAC541-7B7A-43D3-8B79-37D633B846F1}">
                    <asvg:svgBlip xmlns:asvg="http://schemas.microsoft.com/office/drawing/2016/SVG/main" r:embed="rId5"/>
                  </a:ext>
                </a:extLst>
              </a:blip>
              <a:stretch>
                <a:fillRect l="0" t="0" r="-267601" b="-87427"/>
              </a:stretch>
            </a:blipFill>
          </p:spPr>
        </p:sp>
        <p:grpSp>
          <p:nvGrpSpPr>
            <p:cNvPr name="Group 18" id="18"/>
            <p:cNvGrpSpPr/>
            <p:nvPr/>
          </p:nvGrpSpPr>
          <p:grpSpPr>
            <a:xfrm rot="0">
              <a:off x="2389099" y="749104"/>
              <a:ext cx="440352" cy="1177519"/>
              <a:chOff x="0" y="0"/>
              <a:chExt cx="128714" cy="344187"/>
            </a:xfrm>
          </p:grpSpPr>
          <p:sp>
            <p:nvSpPr>
              <p:cNvPr name="Freeform 19" id="19"/>
              <p:cNvSpPr/>
              <p:nvPr/>
            </p:nvSpPr>
            <p:spPr>
              <a:xfrm flipH="false" flipV="false" rot="0">
                <a:off x="0" y="0"/>
                <a:ext cx="128714" cy="344187"/>
              </a:xfrm>
              <a:custGeom>
                <a:avLst/>
                <a:gdLst/>
                <a:ahLst/>
                <a:cxnLst/>
                <a:rect r="r" b="b" t="t" l="l"/>
                <a:pathLst>
                  <a:path h="344187" w="128714">
                    <a:moveTo>
                      <a:pt x="0" y="0"/>
                    </a:moveTo>
                    <a:lnTo>
                      <a:pt x="128714" y="0"/>
                    </a:lnTo>
                    <a:lnTo>
                      <a:pt x="128714" y="344187"/>
                    </a:lnTo>
                    <a:lnTo>
                      <a:pt x="0" y="344187"/>
                    </a:lnTo>
                    <a:close/>
                  </a:path>
                </a:pathLst>
              </a:custGeom>
              <a:solidFill>
                <a:srgbClr val="FFFFFF"/>
              </a:solidFill>
            </p:spPr>
          </p:sp>
          <p:sp>
            <p:nvSpPr>
              <p:cNvPr name="TextBox 20" id="20"/>
              <p:cNvSpPr txBox="true"/>
              <p:nvPr/>
            </p:nvSpPr>
            <p:spPr>
              <a:xfrm>
                <a:off x="0" y="0"/>
                <a:ext cx="812800" cy="812800"/>
              </a:xfrm>
              <a:prstGeom prst="rect">
                <a:avLst/>
              </a:prstGeom>
            </p:spPr>
            <p:txBody>
              <a:bodyPr anchor="ctr" rtlCol="false" tIns="50800" lIns="50800" bIns="50800" rIns="50800"/>
              <a:lstStyle/>
              <a:p>
                <a:pPr algn="ctr">
                  <a:lnSpc>
                    <a:spcPts val="1484"/>
                  </a:lnSpc>
                </a:pPr>
              </a:p>
            </p:txBody>
          </p:sp>
        </p:grpSp>
        <p:grpSp>
          <p:nvGrpSpPr>
            <p:cNvPr name="Group 21" id="21"/>
            <p:cNvGrpSpPr/>
            <p:nvPr/>
          </p:nvGrpSpPr>
          <p:grpSpPr>
            <a:xfrm rot="7022864">
              <a:off x="1458869" y="2907544"/>
              <a:ext cx="1532841" cy="894525"/>
              <a:chOff x="0" y="0"/>
              <a:chExt cx="1055757" cy="616112"/>
            </a:xfrm>
          </p:grpSpPr>
          <p:sp>
            <p:nvSpPr>
              <p:cNvPr name="Freeform 22" id="22"/>
              <p:cNvSpPr/>
              <p:nvPr/>
            </p:nvSpPr>
            <p:spPr>
              <a:xfrm flipH="false" flipV="false" rot="0">
                <a:off x="0" y="0"/>
                <a:ext cx="1055757" cy="616112"/>
              </a:xfrm>
              <a:custGeom>
                <a:avLst/>
                <a:gdLst/>
                <a:ahLst/>
                <a:cxnLst/>
                <a:rect r="r" b="b" t="t" l="l"/>
                <a:pathLst>
                  <a:path h="616112" w="1055757">
                    <a:moveTo>
                      <a:pt x="0" y="0"/>
                    </a:moveTo>
                    <a:lnTo>
                      <a:pt x="1055757" y="0"/>
                    </a:lnTo>
                    <a:lnTo>
                      <a:pt x="1055757" y="616112"/>
                    </a:lnTo>
                    <a:lnTo>
                      <a:pt x="0" y="616112"/>
                    </a:lnTo>
                    <a:close/>
                  </a:path>
                </a:pathLst>
              </a:custGeom>
              <a:solidFill>
                <a:srgbClr val="FFFFFF"/>
              </a:solidFill>
            </p:spPr>
          </p:sp>
        </p:grpSp>
        <p:grpSp>
          <p:nvGrpSpPr>
            <p:cNvPr name="Group 23" id="23"/>
            <p:cNvGrpSpPr/>
            <p:nvPr/>
          </p:nvGrpSpPr>
          <p:grpSpPr>
            <a:xfrm rot="4784022">
              <a:off x="2373944" y="3178159"/>
              <a:ext cx="770152" cy="1194151"/>
              <a:chOff x="0" y="0"/>
              <a:chExt cx="530449" cy="822482"/>
            </a:xfrm>
          </p:grpSpPr>
          <p:sp>
            <p:nvSpPr>
              <p:cNvPr name="Freeform 24" id="24"/>
              <p:cNvSpPr/>
              <p:nvPr/>
            </p:nvSpPr>
            <p:spPr>
              <a:xfrm flipH="false" flipV="false" rot="0">
                <a:off x="0" y="0"/>
                <a:ext cx="530449" cy="822482"/>
              </a:xfrm>
              <a:custGeom>
                <a:avLst/>
                <a:gdLst/>
                <a:ahLst/>
                <a:cxnLst/>
                <a:rect r="r" b="b" t="t" l="l"/>
                <a:pathLst>
                  <a:path h="822482" w="530449">
                    <a:moveTo>
                      <a:pt x="0" y="0"/>
                    </a:moveTo>
                    <a:lnTo>
                      <a:pt x="530449" y="0"/>
                    </a:lnTo>
                    <a:lnTo>
                      <a:pt x="530449" y="822482"/>
                    </a:lnTo>
                    <a:lnTo>
                      <a:pt x="0" y="822482"/>
                    </a:lnTo>
                    <a:close/>
                  </a:path>
                </a:pathLst>
              </a:custGeom>
              <a:solidFill>
                <a:srgbClr val="FFFFFF"/>
              </a:solidFill>
            </p:spPr>
          </p:sp>
        </p:grpSp>
        <p:grpSp>
          <p:nvGrpSpPr>
            <p:cNvPr name="Group 25" id="25"/>
            <p:cNvGrpSpPr/>
            <p:nvPr/>
          </p:nvGrpSpPr>
          <p:grpSpPr>
            <a:xfrm rot="1622864">
              <a:off x="2706043" y="3019880"/>
              <a:ext cx="927237" cy="707459"/>
              <a:chOff x="0" y="0"/>
              <a:chExt cx="638643" cy="487269"/>
            </a:xfrm>
          </p:grpSpPr>
          <p:sp>
            <p:nvSpPr>
              <p:cNvPr name="Freeform 26" id="26"/>
              <p:cNvSpPr/>
              <p:nvPr/>
            </p:nvSpPr>
            <p:spPr>
              <a:xfrm flipH="false" flipV="false" rot="0">
                <a:off x="0" y="0"/>
                <a:ext cx="638643" cy="487269"/>
              </a:xfrm>
              <a:custGeom>
                <a:avLst/>
                <a:gdLst/>
                <a:ahLst/>
                <a:cxnLst/>
                <a:rect r="r" b="b" t="t" l="l"/>
                <a:pathLst>
                  <a:path h="487269" w="638643">
                    <a:moveTo>
                      <a:pt x="0" y="0"/>
                    </a:moveTo>
                    <a:lnTo>
                      <a:pt x="638643" y="0"/>
                    </a:lnTo>
                    <a:lnTo>
                      <a:pt x="638643" y="487269"/>
                    </a:lnTo>
                    <a:lnTo>
                      <a:pt x="0" y="487269"/>
                    </a:lnTo>
                    <a:close/>
                  </a:path>
                </a:pathLst>
              </a:custGeom>
              <a:solidFill>
                <a:srgbClr val="FFFFFF"/>
              </a:solidFill>
            </p:spPr>
          </p:sp>
        </p:grpSp>
        <p:grpSp>
          <p:nvGrpSpPr>
            <p:cNvPr name="Group 27" id="27"/>
            <p:cNvGrpSpPr/>
            <p:nvPr/>
          </p:nvGrpSpPr>
          <p:grpSpPr>
            <a:xfrm rot="7022864">
              <a:off x="3207160" y="3374735"/>
              <a:ext cx="707459" cy="397252"/>
              <a:chOff x="0" y="0"/>
              <a:chExt cx="487269" cy="273611"/>
            </a:xfrm>
          </p:grpSpPr>
          <p:sp>
            <p:nvSpPr>
              <p:cNvPr name="Freeform 28" id="28"/>
              <p:cNvSpPr/>
              <p:nvPr/>
            </p:nvSpPr>
            <p:spPr>
              <a:xfrm flipH="false" flipV="false" rot="0">
                <a:off x="0" y="0"/>
                <a:ext cx="487269" cy="273611"/>
              </a:xfrm>
              <a:custGeom>
                <a:avLst/>
                <a:gdLst/>
                <a:ahLst/>
                <a:cxnLst/>
                <a:rect r="r" b="b" t="t" l="l"/>
                <a:pathLst>
                  <a:path h="273611" w="487269">
                    <a:moveTo>
                      <a:pt x="0" y="0"/>
                    </a:moveTo>
                    <a:lnTo>
                      <a:pt x="487269" y="0"/>
                    </a:lnTo>
                    <a:lnTo>
                      <a:pt x="487269" y="273611"/>
                    </a:lnTo>
                    <a:lnTo>
                      <a:pt x="0" y="273611"/>
                    </a:lnTo>
                    <a:close/>
                  </a:path>
                </a:pathLst>
              </a:custGeom>
              <a:solidFill>
                <a:srgbClr val="FFFFFF"/>
              </a:solidFill>
            </p:spPr>
          </p:sp>
        </p:grpSp>
        <p:grpSp>
          <p:nvGrpSpPr>
            <p:cNvPr name="Group 29" id="29"/>
            <p:cNvGrpSpPr/>
            <p:nvPr/>
          </p:nvGrpSpPr>
          <p:grpSpPr>
            <a:xfrm rot="7022864">
              <a:off x="2863432" y="3261018"/>
              <a:ext cx="845117" cy="827914"/>
              <a:chOff x="0" y="0"/>
              <a:chExt cx="6350000" cy="6350000"/>
            </a:xfrm>
          </p:grpSpPr>
          <p:sp>
            <p:nvSpPr>
              <p:cNvPr name="Freeform 30" id="30"/>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sp>
        </p:grpSp>
        <p:grpSp>
          <p:nvGrpSpPr>
            <p:cNvPr name="Group 31" id="31"/>
            <p:cNvGrpSpPr/>
            <p:nvPr/>
          </p:nvGrpSpPr>
          <p:grpSpPr>
            <a:xfrm rot="7107937">
              <a:off x="2727382" y="4313559"/>
              <a:ext cx="247469" cy="160408"/>
              <a:chOff x="0" y="0"/>
              <a:chExt cx="422113" cy="273611"/>
            </a:xfrm>
          </p:grpSpPr>
          <p:sp>
            <p:nvSpPr>
              <p:cNvPr name="Freeform 32" id="32"/>
              <p:cNvSpPr/>
              <p:nvPr/>
            </p:nvSpPr>
            <p:spPr>
              <a:xfrm flipH="false" flipV="false" rot="0">
                <a:off x="0" y="0"/>
                <a:ext cx="422113" cy="273611"/>
              </a:xfrm>
              <a:custGeom>
                <a:avLst/>
                <a:gdLst/>
                <a:ahLst/>
                <a:cxnLst/>
                <a:rect r="r" b="b" t="t" l="l"/>
                <a:pathLst>
                  <a:path h="273611" w="422113">
                    <a:moveTo>
                      <a:pt x="0" y="0"/>
                    </a:moveTo>
                    <a:lnTo>
                      <a:pt x="422113" y="0"/>
                    </a:lnTo>
                    <a:lnTo>
                      <a:pt x="422113" y="273611"/>
                    </a:lnTo>
                    <a:lnTo>
                      <a:pt x="0" y="273611"/>
                    </a:lnTo>
                    <a:close/>
                  </a:path>
                </a:pathLst>
              </a:custGeom>
              <a:solidFill>
                <a:srgbClr val="FFFFFF"/>
              </a:solidFill>
            </p:spPr>
          </p:sp>
        </p:grpSp>
        <p:grpSp>
          <p:nvGrpSpPr>
            <p:cNvPr name="Group 33" id="33"/>
            <p:cNvGrpSpPr/>
            <p:nvPr/>
          </p:nvGrpSpPr>
          <p:grpSpPr>
            <a:xfrm rot="7107937">
              <a:off x="1294347" y="3450994"/>
              <a:ext cx="498908" cy="265423"/>
              <a:chOff x="0" y="0"/>
              <a:chExt cx="850998" cy="452738"/>
            </a:xfrm>
          </p:grpSpPr>
          <p:sp>
            <p:nvSpPr>
              <p:cNvPr name="Freeform 34" id="34"/>
              <p:cNvSpPr/>
              <p:nvPr/>
            </p:nvSpPr>
            <p:spPr>
              <a:xfrm flipH="false" flipV="false" rot="0">
                <a:off x="0" y="0"/>
                <a:ext cx="850998" cy="452738"/>
              </a:xfrm>
              <a:custGeom>
                <a:avLst/>
                <a:gdLst/>
                <a:ahLst/>
                <a:cxnLst/>
                <a:rect r="r" b="b" t="t" l="l"/>
                <a:pathLst>
                  <a:path h="452738" w="850998">
                    <a:moveTo>
                      <a:pt x="0" y="0"/>
                    </a:moveTo>
                    <a:lnTo>
                      <a:pt x="850998" y="0"/>
                    </a:lnTo>
                    <a:lnTo>
                      <a:pt x="850998" y="452738"/>
                    </a:lnTo>
                    <a:lnTo>
                      <a:pt x="0" y="452738"/>
                    </a:lnTo>
                    <a:close/>
                  </a:path>
                </a:pathLst>
              </a:custGeom>
              <a:solidFill>
                <a:srgbClr val="FFFFFF"/>
              </a:solidFill>
            </p:spPr>
          </p:sp>
        </p:grpSp>
        <p:sp>
          <p:nvSpPr>
            <p:cNvPr name="Freeform 35" id="35"/>
            <p:cNvSpPr/>
            <p:nvPr/>
          </p:nvSpPr>
          <p:spPr>
            <a:xfrm flipH="false" flipV="false" rot="7022864">
              <a:off x="1308252" y="1674367"/>
              <a:ext cx="3302048" cy="2268110"/>
            </a:xfrm>
            <a:custGeom>
              <a:avLst/>
              <a:gdLst/>
              <a:ahLst/>
              <a:cxnLst/>
              <a:rect r="r" b="b" t="t" l="l"/>
              <a:pathLst>
                <a:path h="2268110" w="3302048">
                  <a:moveTo>
                    <a:pt x="0" y="0"/>
                  </a:moveTo>
                  <a:lnTo>
                    <a:pt x="3302048" y="0"/>
                  </a:lnTo>
                  <a:lnTo>
                    <a:pt x="3302048" y="2268110"/>
                  </a:lnTo>
                  <a:lnTo>
                    <a:pt x="0" y="2268110"/>
                  </a:lnTo>
                  <a:lnTo>
                    <a:pt x="0" y="0"/>
                  </a:lnTo>
                  <a:close/>
                </a:path>
              </a:pathLst>
            </a:custGeom>
            <a:blipFill>
              <a:blip r:embed="rId6">
                <a:extLst>
                  <a:ext uri="{96DAC541-7B7A-43D3-8B79-37D633B846F1}">
                    <asvg:svgBlip xmlns:asvg="http://schemas.microsoft.com/office/drawing/2016/SVG/main" r:embed="rId7"/>
                  </a:ext>
                </a:extLst>
              </a:blip>
              <a:stretch>
                <a:fillRect l="0" t="0" r="-91" b="0"/>
              </a:stretch>
            </a:blipFill>
          </p:spPr>
        </p:sp>
        <p:sp>
          <p:nvSpPr>
            <p:cNvPr name="Freeform 36" id="36"/>
            <p:cNvSpPr/>
            <p:nvPr/>
          </p:nvSpPr>
          <p:spPr>
            <a:xfrm flipH="false" flipV="false" rot="0">
              <a:off x="3586554" y="2645742"/>
              <a:ext cx="271727" cy="407591"/>
            </a:xfrm>
            <a:custGeom>
              <a:avLst/>
              <a:gdLst/>
              <a:ahLst/>
              <a:cxnLst/>
              <a:rect r="r" b="b" t="t" l="l"/>
              <a:pathLst>
                <a:path h="407591" w="271727">
                  <a:moveTo>
                    <a:pt x="0" y="0"/>
                  </a:moveTo>
                  <a:lnTo>
                    <a:pt x="271727" y="0"/>
                  </a:lnTo>
                  <a:lnTo>
                    <a:pt x="271727" y="407591"/>
                  </a:lnTo>
                  <a:lnTo>
                    <a:pt x="0" y="407591"/>
                  </a:lnTo>
                  <a:lnTo>
                    <a:pt x="0" y="0"/>
                  </a:lnTo>
                  <a:close/>
                </a:path>
              </a:pathLst>
            </a:custGeom>
            <a:blipFill>
              <a:blip r:embed="rId2">
                <a:extLst>
                  <a:ext uri="{96DAC541-7B7A-43D3-8B79-37D633B846F1}">
                    <asvg:svgBlip xmlns:asvg="http://schemas.microsoft.com/office/drawing/2016/SVG/main" r:embed="rId3"/>
                  </a:ext>
                </a:extLst>
              </a:blip>
              <a:stretch>
                <a:fillRect l="-442305" t="-279484" r="-447026" b="-172892"/>
              </a:stretch>
            </a:blipFill>
          </p:spPr>
        </p:sp>
        <p:grpSp>
          <p:nvGrpSpPr>
            <p:cNvPr name="Group 37" id="37"/>
            <p:cNvGrpSpPr/>
            <p:nvPr/>
          </p:nvGrpSpPr>
          <p:grpSpPr>
            <a:xfrm rot="4291547">
              <a:off x="2612375" y="4186813"/>
              <a:ext cx="434153" cy="470366"/>
              <a:chOff x="0" y="0"/>
              <a:chExt cx="107786" cy="116777"/>
            </a:xfrm>
          </p:grpSpPr>
          <p:sp>
            <p:nvSpPr>
              <p:cNvPr name="Freeform 38" id="38"/>
              <p:cNvSpPr/>
              <p:nvPr/>
            </p:nvSpPr>
            <p:spPr>
              <a:xfrm flipH="false" flipV="false" rot="0">
                <a:off x="0" y="0"/>
                <a:ext cx="107786" cy="116777"/>
              </a:xfrm>
              <a:custGeom>
                <a:avLst/>
                <a:gdLst/>
                <a:ahLst/>
                <a:cxnLst/>
                <a:rect r="r" b="b" t="t" l="l"/>
                <a:pathLst>
                  <a:path h="116777" w="107786">
                    <a:moveTo>
                      <a:pt x="0" y="0"/>
                    </a:moveTo>
                    <a:lnTo>
                      <a:pt x="107786" y="0"/>
                    </a:lnTo>
                    <a:lnTo>
                      <a:pt x="107786" y="116777"/>
                    </a:lnTo>
                    <a:lnTo>
                      <a:pt x="0" y="116777"/>
                    </a:lnTo>
                    <a:close/>
                  </a:path>
                </a:pathLst>
              </a:custGeom>
              <a:solidFill>
                <a:srgbClr val="FFFFFF"/>
              </a:solidFill>
            </p:spPr>
          </p:sp>
          <p:sp>
            <p:nvSpPr>
              <p:cNvPr name="TextBox 39" id="39"/>
              <p:cNvSpPr txBox="true"/>
              <p:nvPr/>
            </p:nvSpPr>
            <p:spPr>
              <a:xfrm>
                <a:off x="0" y="0"/>
                <a:ext cx="812800" cy="812800"/>
              </a:xfrm>
              <a:prstGeom prst="rect">
                <a:avLst/>
              </a:prstGeom>
            </p:spPr>
            <p:txBody>
              <a:bodyPr anchor="ctr" rtlCol="false" tIns="50800" lIns="50800" bIns="50800" rIns="50800"/>
              <a:lstStyle/>
              <a:p>
                <a:pPr algn="ctr">
                  <a:lnSpc>
                    <a:spcPts val="1484"/>
                  </a:lnSpc>
                </a:pPr>
              </a:p>
            </p:txBody>
          </p:sp>
        </p:grpSp>
        <p:sp>
          <p:nvSpPr>
            <p:cNvPr name="Freeform 40" id="40"/>
            <p:cNvSpPr/>
            <p:nvPr/>
          </p:nvSpPr>
          <p:spPr>
            <a:xfrm flipH="false" flipV="false" rot="10283272">
              <a:off x="3249470" y="3380385"/>
              <a:ext cx="271727" cy="407591"/>
            </a:xfrm>
            <a:custGeom>
              <a:avLst/>
              <a:gdLst/>
              <a:ahLst/>
              <a:cxnLst/>
              <a:rect r="r" b="b" t="t" l="l"/>
              <a:pathLst>
                <a:path h="407591" w="271727">
                  <a:moveTo>
                    <a:pt x="0" y="0"/>
                  </a:moveTo>
                  <a:lnTo>
                    <a:pt x="271728" y="0"/>
                  </a:lnTo>
                  <a:lnTo>
                    <a:pt x="271728" y="407591"/>
                  </a:lnTo>
                  <a:lnTo>
                    <a:pt x="0" y="407591"/>
                  </a:lnTo>
                  <a:lnTo>
                    <a:pt x="0" y="0"/>
                  </a:lnTo>
                  <a:close/>
                </a:path>
              </a:pathLst>
            </a:custGeom>
            <a:blipFill>
              <a:blip r:embed="rId2">
                <a:extLst>
                  <a:ext uri="{96DAC541-7B7A-43D3-8B79-37D633B846F1}">
                    <asvg:svgBlip xmlns:asvg="http://schemas.microsoft.com/office/drawing/2016/SVG/main" r:embed="rId3"/>
                  </a:ext>
                </a:extLst>
              </a:blip>
              <a:stretch>
                <a:fillRect l="-442305" t="-279484" r="-447026" b="-172892"/>
              </a:stretch>
            </a:blipFill>
          </p:spPr>
        </p:sp>
      </p:grpSp>
      <p:sp>
        <p:nvSpPr>
          <p:cNvPr name="Freeform 41" id="41"/>
          <p:cNvSpPr/>
          <p:nvPr/>
        </p:nvSpPr>
        <p:spPr>
          <a:xfrm flipH="false" flipV="true" rot="0">
            <a:off x="731520" y="4296490"/>
            <a:ext cx="3455711" cy="1071270"/>
          </a:xfrm>
          <a:custGeom>
            <a:avLst/>
            <a:gdLst/>
            <a:ahLst/>
            <a:cxnLst/>
            <a:rect r="r" b="b" t="t" l="l"/>
            <a:pathLst>
              <a:path h="1071270" w="3455711">
                <a:moveTo>
                  <a:pt x="0" y="1071270"/>
                </a:moveTo>
                <a:lnTo>
                  <a:pt x="3455711" y="1071270"/>
                </a:lnTo>
                <a:lnTo>
                  <a:pt x="3455711" y="0"/>
                </a:lnTo>
                <a:lnTo>
                  <a:pt x="0" y="0"/>
                </a:lnTo>
                <a:lnTo>
                  <a:pt x="0" y="107127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42" id="42"/>
          <p:cNvSpPr/>
          <p:nvPr/>
        </p:nvSpPr>
        <p:spPr>
          <a:xfrm flipH="false" flipV="false" rot="0">
            <a:off x="1359914" y="3757325"/>
            <a:ext cx="834357" cy="1078329"/>
          </a:xfrm>
          <a:custGeom>
            <a:avLst/>
            <a:gdLst/>
            <a:ahLst/>
            <a:cxnLst/>
            <a:rect r="r" b="b" t="t" l="l"/>
            <a:pathLst>
              <a:path h="1078329" w="834357">
                <a:moveTo>
                  <a:pt x="0" y="0"/>
                </a:moveTo>
                <a:lnTo>
                  <a:pt x="834358" y="0"/>
                </a:lnTo>
                <a:lnTo>
                  <a:pt x="834358" y="1078329"/>
                </a:lnTo>
                <a:lnTo>
                  <a:pt x="0" y="1078329"/>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43" id="43"/>
          <p:cNvSpPr txBox="true"/>
          <p:nvPr/>
        </p:nvSpPr>
        <p:spPr>
          <a:xfrm rot="0">
            <a:off x="731520" y="800735"/>
            <a:ext cx="9022080" cy="537210"/>
          </a:xfrm>
          <a:prstGeom prst="rect">
            <a:avLst/>
          </a:prstGeom>
        </p:spPr>
        <p:txBody>
          <a:bodyPr anchor="t" rtlCol="false" tIns="0" lIns="0" bIns="0" rIns="0">
            <a:spAutoFit/>
          </a:bodyPr>
          <a:lstStyle/>
          <a:p>
            <a:pPr algn="l">
              <a:lnSpc>
                <a:spcPts val="4140"/>
              </a:lnSpc>
            </a:pPr>
            <a:r>
              <a:rPr lang="en-US" sz="3600">
                <a:solidFill>
                  <a:srgbClr val="E0475A"/>
                </a:solidFill>
                <a:latin typeface="Libre Baskerville"/>
              </a:rPr>
              <a:t>Rescue responder protection </a:t>
            </a:r>
          </a:p>
        </p:txBody>
      </p:sp>
      <p:grpSp>
        <p:nvGrpSpPr>
          <p:cNvPr name="Group 44" id="44"/>
          <p:cNvGrpSpPr/>
          <p:nvPr/>
        </p:nvGrpSpPr>
        <p:grpSpPr>
          <a:xfrm rot="0">
            <a:off x="2577509" y="3275253"/>
            <a:ext cx="1005752" cy="1331416"/>
            <a:chOff x="0" y="0"/>
            <a:chExt cx="1341003" cy="1775221"/>
          </a:xfrm>
        </p:grpSpPr>
        <p:sp>
          <p:nvSpPr>
            <p:cNvPr name="Freeform 45" id="45"/>
            <p:cNvSpPr/>
            <p:nvPr/>
          </p:nvSpPr>
          <p:spPr>
            <a:xfrm flipH="false" flipV="false" rot="0">
              <a:off x="142201" y="4039"/>
              <a:ext cx="1198802" cy="1771182"/>
            </a:xfrm>
            <a:custGeom>
              <a:avLst/>
              <a:gdLst/>
              <a:ahLst/>
              <a:cxnLst/>
              <a:rect r="r" b="b" t="t" l="l"/>
              <a:pathLst>
                <a:path h="1771182" w="1198802">
                  <a:moveTo>
                    <a:pt x="0" y="0"/>
                  </a:moveTo>
                  <a:lnTo>
                    <a:pt x="1198802" y="0"/>
                  </a:lnTo>
                  <a:lnTo>
                    <a:pt x="1198802" y="1771182"/>
                  </a:lnTo>
                  <a:lnTo>
                    <a:pt x="0" y="1771182"/>
                  </a:lnTo>
                  <a:lnTo>
                    <a:pt x="0" y="0"/>
                  </a:lnTo>
                  <a:close/>
                </a:path>
              </a:pathLst>
            </a:custGeom>
            <a:blipFill>
              <a:blip r:embed="rId12">
                <a:extLst>
                  <a:ext uri="{96DAC541-7B7A-43D3-8B79-37D633B846F1}">
                    <asvg:svgBlip xmlns:asvg="http://schemas.microsoft.com/office/drawing/2016/SVG/main" r:embed="rId13"/>
                  </a:ext>
                </a:extLst>
              </a:blip>
              <a:stretch>
                <a:fillRect l="-48806" t="-287" r="0" b="-430"/>
              </a:stretch>
            </a:blipFill>
          </p:spPr>
        </p:sp>
        <p:sp>
          <p:nvSpPr>
            <p:cNvPr name="Freeform 46" id="46"/>
            <p:cNvSpPr/>
            <p:nvPr/>
          </p:nvSpPr>
          <p:spPr>
            <a:xfrm flipH="true" flipV="false" rot="0">
              <a:off x="112520" y="1446973"/>
              <a:ext cx="534251" cy="168951"/>
            </a:xfrm>
            <a:custGeom>
              <a:avLst/>
              <a:gdLst/>
              <a:ahLst/>
              <a:cxnLst/>
              <a:rect r="r" b="b" t="t" l="l"/>
              <a:pathLst>
                <a:path h="168951" w="534251">
                  <a:moveTo>
                    <a:pt x="534251" y="0"/>
                  </a:moveTo>
                  <a:lnTo>
                    <a:pt x="0" y="0"/>
                  </a:lnTo>
                  <a:lnTo>
                    <a:pt x="0" y="168951"/>
                  </a:lnTo>
                  <a:lnTo>
                    <a:pt x="534251" y="168951"/>
                  </a:lnTo>
                  <a:lnTo>
                    <a:pt x="534251" y="0"/>
                  </a:lnTo>
                  <a:close/>
                </a:path>
              </a:pathLst>
            </a:custGeom>
            <a:blipFill>
              <a:blip r:embed="rId12">
                <a:extLst>
                  <a:ext uri="{96DAC541-7B7A-43D3-8B79-37D633B846F1}">
                    <asvg:svgBlip xmlns:asvg="http://schemas.microsoft.com/office/drawing/2016/SVG/main" r:embed="rId13"/>
                  </a:ext>
                </a:extLst>
              </a:blip>
              <a:stretch>
                <a:fillRect l="-108071" t="-855174" r="-125833" b="-100690"/>
              </a:stretch>
            </a:blipFill>
          </p:spPr>
        </p:sp>
        <p:grpSp>
          <p:nvGrpSpPr>
            <p:cNvPr name="Group 47" id="47"/>
            <p:cNvGrpSpPr/>
            <p:nvPr/>
          </p:nvGrpSpPr>
          <p:grpSpPr>
            <a:xfrm rot="-5400000">
              <a:off x="18097" y="-18097"/>
              <a:ext cx="165690" cy="201885"/>
              <a:chOff x="0" y="0"/>
              <a:chExt cx="2354580" cy="2868930"/>
            </a:xfrm>
          </p:grpSpPr>
          <p:sp>
            <p:nvSpPr>
              <p:cNvPr name="Freeform 48" id="48"/>
              <p:cNvSpPr/>
              <p:nvPr/>
            </p:nvSpPr>
            <p:spPr>
              <a:xfrm flipH="false" flipV="false" rot="0">
                <a:off x="0" y="0"/>
                <a:ext cx="2353310" cy="2868930"/>
              </a:xfrm>
              <a:custGeom>
                <a:avLst/>
                <a:gdLst/>
                <a:ahLst/>
                <a:cxnLst/>
                <a:rect r="r" b="b" t="t" l="l"/>
                <a:pathLst>
                  <a:path h="2868930" w="235331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E0475A"/>
              </a:solidFill>
            </p:spPr>
          </p:sp>
        </p:grpSp>
      </p:grpSp>
      <p:sp>
        <p:nvSpPr>
          <p:cNvPr name="Freeform 49" id="49"/>
          <p:cNvSpPr/>
          <p:nvPr/>
        </p:nvSpPr>
        <p:spPr>
          <a:xfrm flipH="false" flipV="false" rot="6658888">
            <a:off x="6891360" y="4641111"/>
            <a:ext cx="485197" cy="736541"/>
          </a:xfrm>
          <a:custGeom>
            <a:avLst/>
            <a:gdLst/>
            <a:ahLst/>
            <a:cxnLst/>
            <a:rect r="r" b="b" t="t" l="l"/>
            <a:pathLst>
              <a:path h="736541" w="485197">
                <a:moveTo>
                  <a:pt x="0" y="0"/>
                </a:moveTo>
                <a:lnTo>
                  <a:pt x="485196" y="0"/>
                </a:lnTo>
                <a:lnTo>
                  <a:pt x="485196" y="736541"/>
                </a:lnTo>
                <a:lnTo>
                  <a:pt x="0" y="736541"/>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grpSp>
        <p:nvGrpSpPr>
          <p:cNvPr name="Group 50" id="50"/>
          <p:cNvGrpSpPr/>
          <p:nvPr/>
        </p:nvGrpSpPr>
        <p:grpSpPr>
          <a:xfrm rot="0">
            <a:off x="8427429" y="129809"/>
            <a:ext cx="1189302" cy="833481"/>
            <a:chOff x="0" y="0"/>
            <a:chExt cx="1585737" cy="1111308"/>
          </a:xfrm>
        </p:grpSpPr>
        <p:sp>
          <p:nvSpPr>
            <p:cNvPr name="Freeform 51" id="51"/>
            <p:cNvSpPr/>
            <p:nvPr/>
          </p:nvSpPr>
          <p:spPr>
            <a:xfrm flipH="false" flipV="true" rot="-6003037">
              <a:off x="951854" y="292900"/>
              <a:ext cx="621776" cy="469441"/>
            </a:xfrm>
            <a:custGeom>
              <a:avLst/>
              <a:gdLst/>
              <a:ahLst/>
              <a:cxnLst/>
              <a:rect r="r" b="b" t="t" l="l"/>
              <a:pathLst>
                <a:path h="469441" w="621776">
                  <a:moveTo>
                    <a:pt x="0" y="469441"/>
                  </a:moveTo>
                  <a:lnTo>
                    <a:pt x="621776" y="469441"/>
                  </a:lnTo>
                  <a:lnTo>
                    <a:pt x="621776" y="0"/>
                  </a:lnTo>
                  <a:lnTo>
                    <a:pt x="0" y="0"/>
                  </a:lnTo>
                  <a:lnTo>
                    <a:pt x="0" y="469441"/>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52" id="52"/>
            <p:cNvSpPr/>
            <p:nvPr/>
          </p:nvSpPr>
          <p:spPr>
            <a:xfrm flipH="false" flipV="true" rot="-4226811">
              <a:off x="1108516" y="410483"/>
              <a:ext cx="408822" cy="433812"/>
            </a:xfrm>
            <a:custGeom>
              <a:avLst/>
              <a:gdLst/>
              <a:ahLst/>
              <a:cxnLst/>
              <a:rect r="r" b="b" t="t" l="l"/>
              <a:pathLst>
                <a:path h="433812" w="408822">
                  <a:moveTo>
                    <a:pt x="0" y="433812"/>
                  </a:moveTo>
                  <a:lnTo>
                    <a:pt x="408822" y="433812"/>
                  </a:lnTo>
                  <a:lnTo>
                    <a:pt x="408822" y="0"/>
                  </a:lnTo>
                  <a:lnTo>
                    <a:pt x="0" y="0"/>
                  </a:lnTo>
                  <a:lnTo>
                    <a:pt x="0" y="433812"/>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53" id="53"/>
            <p:cNvSpPr/>
            <p:nvPr/>
          </p:nvSpPr>
          <p:spPr>
            <a:xfrm flipH="false" flipV="false" rot="0">
              <a:off x="553122" y="830201"/>
              <a:ext cx="64730" cy="10114"/>
            </a:xfrm>
            <a:custGeom>
              <a:avLst/>
              <a:gdLst/>
              <a:ahLst/>
              <a:cxnLst/>
              <a:rect r="r" b="b" t="t" l="l"/>
              <a:pathLst>
                <a:path h="10114" w="64730">
                  <a:moveTo>
                    <a:pt x="0" y="0"/>
                  </a:moveTo>
                  <a:lnTo>
                    <a:pt x="64730" y="0"/>
                  </a:lnTo>
                  <a:lnTo>
                    <a:pt x="64730" y="10114"/>
                  </a:lnTo>
                  <a:lnTo>
                    <a:pt x="0" y="10114"/>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
          <p:nvSpPr>
            <p:cNvPr name="Freeform 54" id="54"/>
            <p:cNvSpPr/>
            <p:nvPr/>
          </p:nvSpPr>
          <p:spPr>
            <a:xfrm flipH="false" flipV="false" rot="-1149867">
              <a:off x="1369704" y="738587"/>
              <a:ext cx="128452" cy="70963"/>
            </a:xfrm>
            <a:custGeom>
              <a:avLst/>
              <a:gdLst/>
              <a:ahLst/>
              <a:cxnLst/>
              <a:rect r="r" b="b" t="t" l="l"/>
              <a:pathLst>
                <a:path h="70963" w="128452">
                  <a:moveTo>
                    <a:pt x="0" y="0"/>
                  </a:moveTo>
                  <a:lnTo>
                    <a:pt x="128452" y="0"/>
                  </a:lnTo>
                  <a:lnTo>
                    <a:pt x="128452" y="70963"/>
                  </a:lnTo>
                  <a:lnTo>
                    <a:pt x="0" y="70963"/>
                  </a:lnTo>
                  <a:lnTo>
                    <a:pt x="0" y="0"/>
                  </a:lnTo>
                  <a:close/>
                </a:path>
              </a:pathLst>
            </a:custGeom>
            <a:blipFill>
              <a:blip r:embed="rId22">
                <a:extLst>
                  <a:ext uri="{96DAC541-7B7A-43D3-8B79-37D633B846F1}">
                    <asvg:svgBlip xmlns:asvg="http://schemas.microsoft.com/office/drawing/2016/SVG/main" r:embed="rId23"/>
                  </a:ext>
                </a:extLst>
              </a:blip>
              <a:stretch>
                <a:fillRect l="-117777" t="0" r="-95555" b="-189256"/>
              </a:stretch>
            </a:blipFill>
          </p:spPr>
        </p:sp>
        <p:sp>
          <p:nvSpPr>
            <p:cNvPr name="Freeform 55" id="55"/>
            <p:cNvSpPr/>
            <p:nvPr/>
          </p:nvSpPr>
          <p:spPr>
            <a:xfrm flipH="false" flipV="false" rot="239280">
              <a:off x="1417352" y="793187"/>
              <a:ext cx="128452" cy="70963"/>
            </a:xfrm>
            <a:custGeom>
              <a:avLst/>
              <a:gdLst/>
              <a:ahLst/>
              <a:cxnLst/>
              <a:rect r="r" b="b" t="t" l="l"/>
              <a:pathLst>
                <a:path h="70963" w="128452">
                  <a:moveTo>
                    <a:pt x="0" y="0"/>
                  </a:moveTo>
                  <a:lnTo>
                    <a:pt x="128452" y="0"/>
                  </a:lnTo>
                  <a:lnTo>
                    <a:pt x="128452" y="70963"/>
                  </a:lnTo>
                  <a:lnTo>
                    <a:pt x="0" y="70963"/>
                  </a:lnTo>
                  <a:lnTo>
                    <a:pt x="0" y="0"/>
                  </a:lnTo>
                  <a:close/>
                </a:path>
              </a:pathLst>
            </a:custGeom>
            <a:blipFill>
              <a:blip r:embed="rId22">
                <a:extLst>
                  <a:ext uri="{96DAC541-7B7A-43D3-8B79-37D633B846F1}">
                    <asvg:svgBlip xmlns:asvg="http://schemas.microsoft.com/office/drawing/2016/SVG/main" r:embed="rId23"/>
                  </a:ext>
                </a:extLst>
              </a:blip>
              <a:stretch>
                <a:fillRect l="-117777" t="0" r="-95555" b="-189256"/>
              </a:stretch>
            </a:blipFill>
          </p:spPr>
        </p:sp>
        <p:sp>
          <p:nvSpPr>
            <p:cNvPr name="Freeform 56" id="56"/>
            <p:cNvSpPr/>
            <p:nvPr/>
          </p:nvSpPr>
          <p:spPr>
            <a:xfrm flipH="false" flipV="false" rot="239280">
              <a:off x="1375480" y="851066"/>
              <a:ext cx="128452" cy="70963"/>
            </a:xfrm>
            <a:custGeom>
              <a:avLst/>
              <a:gdLst/>
              <a:ahLst/>
              <a:cxnLst/>
              <a:rect r="r" b="b" t="t" l="l"/>
              <a:pathLst>
                <a:path h="70963" w="128452">
                  <a:moveTo>
                    <a:pt x="0" y="0"/>
                  </a:moveTo>
                  <a:lnTo>
                    <a:pt x="128452" y="0"/>
                  </a:lnTo>
                  <a:lnTo>
                    <a:pt x="128452" y="70963"/>
                  </a:lnTo>
                  <a:lnTo>
                    <a:pt x="0" y="70963"/>
                  </a:lnTo>
                  <a:lnTo>
                    <a:pt x="0" y="0"/>
                  </a:lnTo>
                  <a:close/>
                </a:path>
              </a:pathLst>
            </a:custGeom>
            <a:blipFill>
              <a:blip r:embed="rId22">
                <a:extLst>
                  <a:ext uri="{96DAC541-7B7A-43D3-8B79-37D633B846F1}">
                    <asvg:svgBlip xmlns:asvg="http://schemas.microsoft.com/office/drawing/2016/SVG/main" r:embed="rId23"/>
                  </a:ext>
                </a:extLst>
              </a:blip>
              <a:stretch>
                <a:fillRect l="-117777" t="0" r="-95555" b="-189256"/>
              </a:stretch>
            </a:blipFill>
          </p:spPr>
        </p:sp>
        <p:sp>
          <p:nvSpPr>
            <p:cNvPr name="Freeform 57" id="57"/>
            <p:cNvSpPr/>
            <p:nvPr/>
          </p:nvSpPr>
          <p:spPr>
            <a:xfrm flipH="false" flipV="false" rot="-10120229">
              <a:off x="73020" y="623377"/>
              <a:ext cx="228905" cy="152222"/>
            </a:xfrm>
            <a:custGeom>
              <a:avLst/>
              <a:gdLst/>
              <a:ahLst/>
              <a:cxnLst/>
              <a:rect r="r" b="b" t="t" l="l"/>
              <a:pathLst>
                <a:path h="152222" w="228905">
                  <a:moveTo>
                    <a:pt x="0" y="0"/>
                  </a:moveTo>
                  <a:lnTo>
                    <a:pt x="228904" y="0"/>
                  </a:lnTo>
                  <a:lnTo>
                    <a:pt x="228904" y="152222"/>
                  </a:lnTo>
                  <a:lnTo>
                    <a:pt x="0" y="152222"/>
                  </a:lnTo>
                  <a:lnTo>
                    <a:pt x="0" y="0"/>
                  </a:lnTo>
                  <a:close/>
                </a:path>
              </a:pathLst>
            </a:custGeom>
            <a:blipFill>
              <a:blip r:embed="rId24">
                <a:extLst>
                  <a:ext uri="{96DAC541-7B7A-43D3-8B79-37D633B846F1}">
                    <asvg:svgBlip xmlns:asvg="http://schemas.microsoft.com/office/drawing/2016/SVG/main" r:embed="rId25"/>
                  </a:ext>
                </a:extLst>
              </a:blip>
              <a:stretch>
                <a:fillRect l="0" t="0" r="0" b="0"/>
              </a:stretch>
            </a:blipFill>
          </p:spPr>
        </p:sp>
        <p:sp>
          <p:nvSpPr>
            <p:cNvPr name="Freeform 58" id="58"/>
            <p:cNvSpPr/>
            <p:nvPr/>
          </p:nvSpPr>
          <p:spPr>
            <a:xfrm flipH="false" flipV="false" rot="0">
              <a:off x="909840" y="817664"/>
              <a:ext cx="67528" cy="10551"/>
            </a:xfrm>
            <a:custGeom>
              <a:avLst/>
              <a:gdLst/>
              <a:ahLst/>
              <a:cxnLst/>
              <a:rect r="r" b="b" t="t" l="l"/>
              <a:pathLst>
                <a:path h="10551" w="67528">
                  <a:moveTo>
                    <a:pt x="0" y="0"/>
                  </a:moveTo>
                  <a:lnTo>
                    <a:pt x="67528" y="0"/>
                  </a:lnTo>
                  <a:lnTo>
                    <a:pt x="67528" y="10551"/>
                  </a:lnTo>
                  <a:lnTo>
                    <a:pt x="0" y="10551"/>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
          <p:nvSpPr>
            <p:cNvPr name="Freeform 59" id="59"/>
            <p:cNvSpPr/>
            <p:nvPr/>
          </p:nvSpPr>
          <p:spPr>
            <a:xfrm flipH="false" flipV="false" rot="-6003037">
              <a:off x="-32150" y="141583"/>
              <a:ext cx="783491" cy="591535"/>
            </a:xfrm>
            <a:custGeom>
              <a:avLst/>
              <a:gdLst/>
              <a:ahLst/>
              <a:cxnLst/>
              <a:rect r="r" b="b" t="t" l="l"/>
              <a:pathLst>
                <a:path h="591535" w="783491">
                  <a:moveTo>
                    <a:pt x="0" y="0"/>
                  </a:moveTo>
                  <a:lnTo>
                    <a:pt x="783491" y="0"/>
                  </a:lnTo>
                  <a:lnTo>
                    <a:pt x="783491" y="591535"/>
                  </a:lnTo>
                  <a:lnTo>
                    <a:pt x="0" y="591535"/>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60" id="60"/>
            <p:cNvSpPr/>
            <p:nvPr/>
          </p:nvSpPr>
          <p:spPr>
            <a:xfrm flipH="false" flipV="false" rot="934101">
              <a:off x="942887" y="137786"/>
              <a:ext cx="254436" cy="296719"/>
            </a:xfrm>
            <a:custGeom>
              <a:avLst/>
              <a:gdLst/>
              <a:ahLst/>
              <a:cxnLst/>
              <a:rect r="r" b="b" t="t" l="l"/>
              <a:pathLst>
                <a:path h="296719" w="254436">
                  <a:moveTo>
                    <a:pt x="0" y="0"/>
                  </a:moveTo>
                  <a:lnTo>
                    <a:pt x="254436" y="0"/>
                  </a:lnTo>
                  <a:lnTo>
                    <a:pt x="254436" y="296718"/>
                  </a:lnTo>
                  <a:lnTo>
                    <a:pt x="0" y="296718"/>
                  </a:lnTo>
                  <a:lnTo>
                    <a:pt x="0" y="0"/>
                  </a:lnTo>
                  <a:close/>
                </a:path>
              </a:pathLst>
            </a:custGeom>
            <a:blipFill>
              <a:blip r:embed="rId26">
                <a:extLst>
                  <a:ext uri="{96DAC541-7B7A-43D3-8B79-37D633B846F1}">
                    <asvg:svgBlip xmlns:asvg="http://schemas.microsoft.com/office/drawing/2016/SVG/main" r:embed="rId27"/>
                  </a:ext>
                </a:extLst>
              </a:blip>
              <a:stretch>
                <a:fillRect l="0" t="0" r="0" b="0"/>
              </a:stretch>
            </a:blipFill>
          </p:spPr>
        </p:sp>
        <p:grpSp>
          <p:nvGrpSpPr>
            <p:cNvPr name="Group 61" id="61"/>
            <p:cNvGrpSpPr/>
            <p:nvPr/>
          </p:nvGrpSpPr>
          <p:grpSpPr>
            <a:xfrm rot="0">
              <a:off x="361975" y="591540"/>
              <a:ext cx="812225" cy="230716"/>
              <a:chOff x="0" y="0"/>
              <a:chExt cx="2168996" cy="616112"/>
            </a:xfrm>
          </p:grpSpPr>
          <p:sp>
            <p:nvSpPr>
              <p:cNvPr name="Freeform 62" id="62"/>
              <p:cNvSpPr/>
              <p:nvPr/>
            </p:nvSpPr>
            <p:spPr>
              <a:xfrm flipH="false" flipV="false" rot="0">
                <a:off x="0" y="0"/>
                <a:ext cx="2168996" cy="616112"/>
              </a:xfrm>
              <a:custGeom>
                <a:avLst/>
                <a:gdLst/>
                <a:ahLst/>
                <a:cxnLst/>
                <a:rect r="r" b="b" t="t" l="l"/>
                <a:pathLst>
                  <a:path h="616112" w="2168996">
                    <a:moveTo>
                      <a:pt x="0" y="0"/>
                    </a:moveTo>
                    <a:lnTo>
                      <a:pt x="2168996" y="0"/>
                    </a:lnTo>
                    <a:lnTo>
                      <a:pt x="2168996" y="616112"/>
                    </a:lnTo>
                    <a:lnTo>
                      <a:pt x="0" y="616112"/>
                    </a:lnTo>
                    <a:close/>
                  </a:path>
                </a:pathLst>
              </a:custGeom>
              <a:solidFill>
                <a:srgbClr val="FFFFFF"/>
              </a:solidFill>
            </p:spPr>
          </p:sp>
        </p:grpSp>
        <p:grpSp>
          <p:nvGrpSpPr>
            <p:cNvPr name="Group 63" id="63"/>
            <p:cNvGrpSpPr/>
            <p:nvPr/>
          </p:nvGrpSpPr>
          <p:grpSpPr>
            <a:xfrm rot="2070209">
              <a:off x="377092" y="536381"/>
              <a:ext cx="158069" cy="102459"/>
              <a:chOff x="0" y="0"/>
              <a:chExt cx="422113" cy="273611"/>
            </a:xfrm>
          </p:grpSpPr>
          <p:sp>
            <p:nvSpPr>
              <p:cNvPr name="Freeform 64" id="64"/>
              <p:cNvSpPr/>
              <p:nvPr/>
            </p:nvSpPr>
            <p:spPr>
              <a:xfrm flipH="false" flipV="false" rot="0">
                <a:off x="0" y="0"/>
                <a:ext cx="422113" cy="273611"/>
              </a:xfrm>
              <a:custGeom>
                <a:avLst/>
                <a:gdLst/>
                <a:ahLst/>
                <a:cxnLst/>
                <a:rect r="r" b="b" t="t" l="l"/>
                <a:pathLst>
                  <a:path h="273611" w="422113">
                    <a:moveTo>
                      <a:pt x="0" y="0"/>
                    </a:moveTo>
                    <a:lnTo>
                      <a:pt x="422113" y="0"/>
                    </a:lnTo>
                    <a:lnTo>
                      <a:pt x="422113" y="273611"/>
                    </a:lnTo>
                    <a:lnTo>
                      <a:pt x="0" y="273611"/>
                    </a:lnTo>
                    <a:close/>
                  </a:path>
                </a:pathLst>
              </a:custGeom>
              <a:solidFill>
                <a:srgbClr val="FFFFFF"/>
              </a:solidFill>
            </p:spPr>
          </p:sp>
        </p:grpSp>
        <p:grpSp>
          <p:nvGrpSpPr>
            <p:cNvPr name="Group 65" id="65"/>
            <p:cNvGrpSpPr/>
            <p:nvPr/>
          </p:nvGrpSpPr>
          <p:grpSpPr>
            <a:xfrm rot="-2238842">
              <a:off x="911185" y="380987"/>
              <a:ext cx="198638" cy="307995"/>
              <a:chOff x="0" y="0"/>
              <a:chExt cx="530449" cy="822482"/>
            </a:xfrm>
          </p:grpSpPr>
          <p:sp>
            <p:nvSpPr>
              <p:cNvPr name="Freeform 66" id="66"/>
              <p:cNvSpPr/>
              <p:nvPr/>
            </p:nvSpPr>
            <p:spPr>
              <a:xfrm flipH="false" flipV="false" rot="0">
                <a:off x="0" y="0"/>
                <a:ext cx="530449" cy="822482"/>
              </a:xfrm>
              <a:custGeom>
                <a:avLst/>
                <a:gdLst/>
                <a:ahLst/>
                <a:cxnLst/>
                <a:rect r="r" b="b" t="t" l="l"/>
                <a:pathLst>
                  <a:path h="822482" w="530449">
                    <a:moveTo>
                      <a:pt x="0" y="0"/>
                    </a:moveTo>
                    <a:lnTo>
                      <a:pt x="530449" y="0"/>
                    </a:lnTo>
                    <a:lnTo>
                      <a:pt x="530449" y="822482"/>
                    </a:lnTo>
                    <a:lnTo>
                      <a:pt x="0" y="822482"/>
                    </a:lnTo>
                    <a:close/>
                  </a:path>
                </a:pathLst>
              </a:custGeom>
              <a:solidFill>
                <a:srgbClr val="FFFFFF"/>
              </a:solidFill>
            </p:spPr>
          </p:sp>
        </p:grpSp>
        <p:grpSp>
          <p:nvGrpSpPr>
            <p:cNvPr name="Group 67" id="67"/>
            <p:cNvGrpSpPr/>
            <p:nvPr/>
          </p:nvGrpSpPr>
          <p:grpSpPr>
            <a:xfrm rot="-5400000">
              <a:off x="648089" y="294108"/>
              <a:ext cx="239153" cy="387305"/>
              <a:chOff x="0" y="0"/>
              <a:chExt cx="638643" cy="1034272"/>
            </a:xfrm>
          </p:grpSpPr>
          <p:sp>
            <p:nvSpPr>
              <p:cNvPr name="Freeform 68" id="68"/>
              <p:cNvSpPr/>
              <p:nvPr/>
            </p:nvSpPr>
            <p:spPr>
              <a:xfrm flipH="false" flipV="false" rot="0">
                <a:off x="0" y="0"/>
                <a:ext cx="638643" cy="1034272"/>
              </a:xfrm>
              <a:custGeom>
                <a:avLst/>
                <a:gdLst/>
                <a:ahLst/>
                <a:cxnLst/>
                <a:rect r="r" b="b" t="t" l="l"/>
                <a:pathLst>
                  <a:path h="1034272" w="638643">
                    <a:moveTo>
                      <a:pt x="0" y="0"/>
                    </a:moveTo>
                    <a:lnTo>
                      <a:pt x="638643" y="0"/>
                    </a:lnTo>
                    <a:lnTo>
                      <a:pt x="638643" y="1034272"/>
                    </a:lnTo>
                    <a:lnTo>
                      <a:pt x="0" y="1034272"/>
                    </a:lnTo>
                    <a:close/>
                  </a:path>
                </a:pathLst>
              </a:custGeom>
              <a:solidFill>
                <a:srgbClr val="FFFFFF"/>
              </a:solidFill>
            </p:spPr>
          </p:sp>
        </p:grpSp>
        <p:grpSp>
          <p:nvGrpSpPr>
            <p:cNvPr name="Group 69" id="69"/>
            <p:cNvGrpSpPr/>
            <p:nvPr/>
          </p:nvGrpSpPr>
          <p:grpSpPr>
            <a:xfrm rot="2070209">
              <a:off x="430600" y="493647"/>
              <a:ext cx="201905" cy="102459"/>
              <a:chOff x="0" y="0"/>
              <a:chExt cx="539175" cy="273611"/>
            </a:xfrm>
          </p:grpSpPr>
          <p:sp>
            <p:nvSpPr>
              <p:cNvPr name="Freeform 70" id="70"/>
              <p:cNvSpPr/>
              <p:nvPr/>
            </p:nvSpPr>
            <p:spPr>
              <a:xfrm flipH="false" flipV="false" rot="0">
                <a:off x="0" y="0"/>
                <a:ext cx="539175" cy="273611"/>
              </a:xfrm>
              <a:custGeom>
                <a:avLst/>
                <a:gdLst/>
                <a:ahLst/>
                <a:cxnLst/>
                <a:rect r="r" b="b" t="t" l="l"/>
                <a:pathLst>
                  <a:path h="273611" w="539175">
                    <a:moveTo>
                      <a:pt x="0" y="0"/>
                    </a:moveTo>
                    <a:lnTo>
                      <a:pt x="539175" y="0"/>
                    </a:lnTo>
                    <a:lnTo>
                      <a:pt x="539175" y="273611"/>
                    </a:lnTo>
                    <a:lnTo>
                      <a:pt x="0" y="273611"/>
                    </a:lnTo>
                    <a:close/>
                  </a:path>
                </a:pathLst>
              </a:custGeom>
              <a:solidFill>
                <a:srgbClr val="FFFFFF"/>
              </a:solidFill>
            </p:spPr>
          </p:sp>
        </p:grpSp>
        <p:grpSp>
          <p:nvGrpSpPr>
            <p:cNvPr name="Group 71" id="71"/>
            <p:cNvGrpSpPr/>
            <p:nvPr/>
          </p:nvGrpSpPr>
          <p:grpSpPr>
            <a:xfrm rot="2070209">
              <a:off x="485280" y="403942"/>
              <a:ext cx="158069" cy="102459"/>
              <a:chOff x="0" y="0"/>
              <a:chExt cx="422113" cy="273611"/>
            </a:xfrm>
          </p:grpSpPr>
          <p:sp>
            <p:nvSpPr>
              <p:cNvPr name="Freeform 72" id="72"/>
              <p:cNvSpPr/>
              <p:nvPr/>
            </p:nvSpPr>
            <p:spPr>
              <a:xfrm flipH="false" flipV="false" rot="0">
                <a:off x="0" y="0"/>
                <a:ext cx="422113" cy="273611"/>
              </a:xfrm>
              <a:custGeom>
                <a:avLst/>
                <a:gdLst/>
                <a:ahLst/>
                <a:cxnLst/>
                <a:rect r="r" b="b" t="t" l="l"/>
                <a:pathLst>
                  <a:path h="273611" w="422113">
                    <a:moveTo>
                      <a:pt x="0" y="0"/>
                    </a:moveTo>
                    <a:lnTo>
                      <a:pt x="422113" y="0"/>
                    </a:lnTo>
                    <a:lnTo>
                      <a:pt x="422113" y="273611"/>
                    </a:lnTo>
                    <a:lnTo>
                      <a:pt x="0" y="273611"/>
                    </a:lnTo>
                    <a:close/>
                  </a:path>
                </a:pathLst>
              </a:custGeom>
              <a:solidFill>
                <a:srgbClr val="FFFFFF"/>
              </a:solidFill>
            </p:spPr>
          </p:sp>
        </p:grpSp>
        <p:grpSp>
          <p:nvGrpSpPr>
            <p:cNvPr name="Group 73" id="73"/>
            <p:cNvGrpSpPr/>
            <p:nvPr/>
          </p:nvGrpSpPr>
          <p:grpSpPr>
            <a:xfrm rot="0">
              <a:off x="498655" y="318925"/>
              <a:ext cx="217973" cy="213536"/>
              <a:chOff x="0" y="0"/>
              <a:chExt cx="6350000" cy="6350000"/>
            </a:xfrm>
          </p:grpSpPr>
          <p:sp>
            <p:nvSpPr>
              <p:cNvPr name="Freeform 74" id="74"/>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sp>
        </p:grpSp>
        <p:grpSp>
          <p:nvGrpSpPr>
            <p:cNvPr name="Group 75" id="75"/>
            <p:cNvGrpSpPr/>
            <p:nvPr/>
          </p:nvGrpSpPr>
          <p:grpSpPr>
            <a:xfrm rot="0">
              <a:off x="609597" y="323233"/>
              <a:ext cx="351721" cy="102459"/>
              <a:chOff x="0" y="0"/>
              <a:chExt cx="939249" cy="273611"/>
            </a:xfrm>
          </p:grpSpPr>
          <p:sp>
            <p:nvSpPr>
              <p:cNvPr name="Freeform 76" id="76"/>
              <p:cNvSpPr/>
              <p:nvPr/>
            </p:nvSpPr>
            <p:spPr>
              <a:xfrm flipH="false" flipV="false" rot="0">
                <a:off x="0" y="0"/>
                <a:ext cx="939249" cy="273611"/>
              </a:xfrm>
              <a:custGeom>
                <a:avLst/>
                <a:gdLst/>
                <a:ahLst/>
                <a:cxnLst/>
                <a:rect r="r" b="b" t="t" l="l"/>
                <a:pathLst>
                  <a:path h="273611" w="939249">
                    <a:moveTo>
                      <a:pt x="0" y="0"/>
                    </a:moveTo>
                    <a:lnTo>
                      <a:pt x="939249" y="0"/>
                    </a:lnTo>
                    <a:lnTo>
                      <a:pt x="939249" y="273611"/>
                    </a:lnTo>
                    <a:lnTo>
                      <a:pt x="0" y="273611"/>
                    </a:lnTo>
                    <a:close/>
                  </a:path>
                </a:pathLst>
              </a:custGeom>
              <a:solidFill>
                <a:srgbClr val="FFFFFF"/>
              </a:solidFill>
            </p:spPr>
          </p:sp>
        </p:grpSp>
        <p:grpSp>
          <p:nvGrpSpPr>
            <p:cNvPr name="Group 77" id="77"/>
            <p:cNvGrpSpPr/>
            <p:nvPr/>
          </p:nvGrpSpPr>
          <p:grpSpPr>
            <a:xfrm rot="0">
              <a:off x="816681" y="318925"/>
              <a:ext cx="217973" cy="213536"/>
              <a:chOff x="0" y="0"/>
              <a:chExt cx="6350000" cy="6350000"/>
            </a:xfrm>
          </p:grpSpPr>
          <p:sp>
            <p:nvSpPr>
              <p:cNvPr name="Freeform 78" id="78"/>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sp>
        </p:grpSp>
        <p:grpSp>
          <p:nvGrpSpPr>
            <p:cNvPr name="Group 79" id="79"/>
            <p:cNvGrpSpPr/>
            <p:nvPr/>
          </p:nvGrpSpPr>
          <p:grpSpPr>
            <a:xfrm rot="85072">
              <a:off x="366279" y="420599"/>
              <a:ext cx="63827" cy="41372"/>
              <a:chOff x="0" y="0"/>
              <a:chExt cx="422113" cy="273611"/>
            </a:xfrm>
          </p:grpSpPr>
          <p:sp>
            <p:nvSpPr>
              <p:cNvPr name="Freeform 80" id="80"/>
              <p:cNvSpPr/>
              <p:nvPr/>
            </p:nvSpPr>
            <p:spPr>
              <a:xfrm flipH="false" flipV="false" rot="0">
                <a:off x="0" y="0"/>
                <a:ext cx="422113" cy="273611"/>
              </a:xfrm>
              <a:custGeom>
                <a:avLst/>
                <a:gdLst/>
                <a:ahLst/>
                <a:cxnLst/>
                <a:rect r="r" b="b" t="t" l="l"/>
                <a:pathLst>
                  <a:path h="273611" w="422113">
                    <a:moveTo>
                      <a:pt x="0" y="0"/>
                    </a:moveTo>
                    <a:lnTo>
                      <a:pt x="422113" y="0"/>
                    </a:lnTo>
                    <a:lnTo>
                      <a:pt x="422113" y="273611"/>
                    </a:lnTo>
                    <a:lnTo>
                      <a:pt x="0" y="273611"/>
                    </a:lnTo>
                    <a:close/>
                  </a:path>
                </a:pathLst>
              </a:custGeom>
              <a:solidFill>
                <a:srgbClr val="FFFFFF"/>
              </a:solidFill>
            </p:spPr>
          </p:sp>
        </p:grpSp>
        <p:grpSp>
          <p:nvGrpSpPr>
            <p:cNvPr name="Group 81" id="81"/>
            <p:cNvGrpSpPr/>
            <p:nvPr/>
          </p:nvGrpSpPr>
          <p:grpSpPr>
            <a:xfrm rot="85072">
              <a:off x="1109872" y="420599"/>
              <a:ext cx="63827" cy="41372"/>
              <a:chOff x="0" y="0"/>
              <a:chExt cx="422113" cy="273611"/>
            </a:xfrm>
          </p:grpSpPr>
          <p:sp>
            <p:nvSpPr>
              <p:cNvPr name="Freeform 82" id="82"/>
              <p:cNvSpPr/>
              <p:nvPr/>
            </p:nvSpPr>
            <p:spPr>
              <a:xfrm flipH="false" flipV="false" rot="0">
                <a:off x="0" y="0"/>
                <a:ext cx="422113" cy="273611"/>
              </a:xfrm>
              <a:custGeom>
                <a:avLst/>
                <a:gdLst/>
                <a:ahLst/>
                <a:cxnLst/>
                <a:rect r="r" b="b" t="t" l="l"/>
                <a:pathLst>
                  <a:path h="273611" w="422113">
                    <a:moveTo>
                      <a:pt x="0" y="0"/>
                    </a:moveTo>
                    <a:lnTo>
                      <a:pt x="422113" y="0"/>
                    </a:lnTo>
                    <a:lnTo>
                      <a:pt x="422113" y="273611"/>
                    </a:lnTo>
                    <a:lnTo>
                      <a:pt x="0" y="273611"/>
                    </a:lnTo>
                    <a:close/>
                  </a:path>
                </a:pathLst>
              </a:custGeom>
              <a:solidFill>
                <a:srgbClr val="FFFFFF"/>
              </a:solidFill>
            </p:spPr>
          </p:sp>
        </p:grpSp>
        <p:grpSp>
          <p:nvGrpSpPr>
            <p:cNvPr name="Group 83" id="83"/>
            <p:cNvGrpSpPr/>
            <p:nvPr/>
          </p:nvGrpSpPr>
          <p:grpSpPr>
            <a:xfrm rot="85072">
              <a:off x="1044695" y="802368"/>
              <a:ext cx="128678" cy="68458"/>
              <a:chOff x="0" y="0"/>
              <a:chExt cx="850998" cy="452738"/>
            </a:xfrm>
          </p:grpSpPr>
          <p:sp>
            <p:nvSpPr>
              <p:cNvPr name="Freeform 84" id="84"/>
              <p:cNvSpPr/>
              <p:nvPr/>
            </p:nvSpPr>
            <p:spPr>
              <a:xfrm flipH="false" flipV="false" rot="0">
                <a:off x="0" y="0"/>
                <a:ext cx="850998" cy="452738"/>
              </a:xfrm>
              <a:custGeom>
                <a:avLst/>
                <a:gdLst/>
                <a:ahLst/>
                <a:cxnLst/>
                <a:rect r="r" b="b" t="t" l="l"/>
                <a:pathLst>
                  <a:path h="452738" w="850998">
                    <a:moveTo>
                      <a:pt x="0" y="0"/>
                    </a:moveTo>
                    <a:lnTo>
                      <a:pt x="850998" y="0"/>
                    </a:lnTo>
                    <a:lnTo>
                      <a:pt x="850998" y="452738"/>
                    </a:lnTo>
                    <a:lnTo>
                      <a:pt x="0" y="452738"/>
                    </a:lnTo>
                    <a:close/>
                  </a:path>
                </a:pathLst>
              </a:custGeom>
              <a:solidFill>
                <a:srgbClr val="FFFFFF"/>
              </a:solidFill>
            </p:spPr>
          </p:sp>
        </p:grpSp>
        <p:grpSp>
          <p:nvGrpSpPr>
            <p:cNvPr name="Group 85" id="85"/>
            <p:cNvGrpSpPr/>
            <p:nvPr/>
          </p:nvGrpSpPr>
          <p:grpSpPr>
            <a:xfrm rot="85072">
              <a:off x="362803" y="802368"/>
              <a:ext cx="128678" cy="68458"/>
              <a:chOff x="0" y="0"/>
              <a:chExt cx="850998" cy="452738"/>
            </a:xfrm>
          </p:grpSpPr>
          <p:sp>
            <p:nvSpPr>
              <p:cNvPr name="Freeform 86" id="86"/>
              <p:cNvSpPr/>
              <p:nvPr/>
            </p:nvSpPr>
            <p:spPr>
              <a:xfrm flipH="false" flipV="false" rot="0">
                <a:off x="0" y="0"/>
                <a:ext cx="850998" cy="452738"/>
              </a:xfrm>
              <a:custGeom>
                <a:avLst/>
                <a:gdLst/>
                <a:ahLst/>
                <a:cxnLst/>
                <a:rect r="r" b="b" t="t" l="l"/>
                <a:pathLst>
                  <a:path h="452738" w="850998">
                    <a:moveTo>
                      <a:pt x="0" y="0"/>
                    </a:moveTo>
                    <a:lnTo>
                      <a:pt x="850998" y="0"/>
                    </a:lnTo>
                    <a:lnTo>
                      <a:pt x="850998" y="452738"/>
                    </a:lnTo>
                    <a:lnTo>
                      <a:pt x="0" y="452738"/>
                    </a:lnTo>
                    <a:close/>
                  </a:path>
                </a:pathLst>
              </a:custGeom>
              <a:solidFill>
                <a:srgbClr val="FFFFFF"/>
              </a:solidFill>
            </p:spPr>
          </p:sp>
        </p:grpSp>
        <p:sp>
          <p:nvSpPr>
            <p:cNvPr name="Freeform 87" id="87"/>
            <p:cNvSpPr/>
            <p:nvPr/>
          </p:nvSpPr>
          <p:spPr>
            <a:xfrm flipH="false" flipV="false" rot="0">
              <a:off x="339098" y="309880"/>
              <a:ext cx="852446" cy="584991"/>
            </a:xfrm>
            <a:custGeom>
              <a:avLst/>
              <a:gdLst/>
              <a:ahLst/>
              <a:cxnLst/>
              <a:rect r="r" b="b" t="t" l="l"/>
              <a:pathLst>
                <a:path h="584991" w="852446">
                  <a:moveTo>
                    <a:pt x="0" y="0"/>
                  </a:moveTo>
                  <a:lnTo>
                    <a:pt x="852445" y="0"/>
                  </a:lnTo>
                  <a:lnTo>
                    <a:pt x="852445" y="584991"/>
                  </a:lnTo>
                  <a:lnTo>
                    <a:pt x="0" y="58499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88" id="88"/>
            <p:cNvSpPr/>
            <p:nvPr/>
          </p:nvSpPr>
          <p:spPr>
            <a:xfrm flipH="false" flipV="true" rot="-1144864">
              <a:off x="120110" y="750168"/>
              <a:ext cx="178405" cy="128675"/>
            </a:xfrm>
            <a:custGeom>
              <a:avLst/>
              <a:gdLst/>
              <a:ahLst/>
              <a:cxnLst/>
              <a:rect r="r" b="b" t="t" l="l"/>
              <a:pathLst>
                <a:path h="128675" w="178405">
                  <a:moveTo>
                    <a:pt x="0" y="128675"/>
                  </a:moveTo>
                  <a:lnTo>
                    <a:pt x="178405" y="128675"/>
                  </a:lnTo>
                  <a:lnTo>
                    <a:pt x="178405" y="0"/>
                  </a:lnTo>
                  <a:lnTo>
                    <a:pt x="0" y="0"/>
                  </a:lnTo>
                  <a:lnTo>
                    <a:pt x="0" y="128675"/>
                  </a:lnTo>
                  <a:close/>
                </a:path>
              </a:pathLst>
            </a:custGeom>
            <a:blipFill>
              <a:blip r:embed="rId28">
                <a:extLst>
                  <a:ext uri="{96DAC541-7B7A-43D3-8B79-37D633B846F1}">
                    <asvg:svgBlip xmlns:asvg="http://schemas.microsoft.com/office/drawing/2016/SVG/main" r:embed="rId29"/>
                  </a:ext>
                </a:extLst>
              </a:blip>
              <a:stretch>
                <a:fillRect l="0" t="0" r="0" b="0"/>
              </a:stretch>
            </a:blipFill>
          </p:spPr>
        </p:sp>
        <p:sp>
          <p:nvSpPr>
            <p:cNvPr name="Freeform 89" id="89"/>
            <p:cNvSpPr/>
            <p:nvPr/>
          </p:nvSpPr>
          <p:spPr>
            <a:xfrm flipH="false" flipV="false" rot="0">
              <a:off x="678688" y="370385"/>
              <a:ext cx="173265" cy="263020"/>
            </a:xfrm>
            <a:custGeom>
              <a:avLst/>
              <a:gdLst/>
              <a:ahLst/>
              <a:cxnLst/>
              <a:rect r="r" b="b" t="t" l="l"/>
              <a:pathLst>
                <a:path h="263020" w="173265">
                  <a:moveTo>
                    <a:pt x="0" y="0"/>
                  </a:moveTo>
                  <a:lnTo>
                    <a:pt x="173265" y="0"/>
                  </a:lnTo>
                  <a:lnTo>
                    <a:pt x="173265" y="263020"/>
                  </a:lnTo>
                  <a:lnTo>
                    <a:pt x="0" y="263020"/>
                  </a:lnTo>
                  <a:lnTo>
                    <a:pt x="0" y="0"/>
                  </a:lnTo>
                  <a:close/>
                </a:path>
              </a:pathLst>
            </a:custGeom>
            <a:blipFill>
              <a:blip r:embed="rId30">
                <a:extLst>
                  <a:ext uri="{96DAC541-7B7A-43D3-8B79-37D633B846F1}">
                    <asvg:svgBlip xmlns:asvg="http://schemas.microsoft.com/office/drawing/2016/SVG/main" r:embed="rId31"/>
                  </a:ext>
                </a:extLst>
              </a:blip>
              <a:stretch>
                <a:fillRect l="0" t="0" r="0" b="0"/>
              </a:stretch>
            </a:blipFill>
          </p:spPr>
        </p:sp>
        <p:sp>
          <p:nvSpPr>
            <p:cNvPr name="Freeform 90" id="90"/>
            <p:cNvSpPr/>
            <p:nvPr/>
          </p:nvSpPr>
          <p:spPr>
            <a:xfrm flipH="false" flipV="false" rot="0">
              <a:off x="687250" y="394437"/>
              <a:ext cx="146021" cy="221663"/>
            </a:xfrm>
            <a:custGeom>
              <a:avLst/>
              <a:gdLst/>
              <a:ahLst/>
              <a:cxnLst/>
              <a:rect r="r" b="b" t="t" l="l"/>
              <a:pathLst>
                <a:path h="221663" w="146021">
                  <a:moveTo>
                    <a:pt x="0" y="0"/>
                  </a:moveTo>
                  <a:lnTo>
                    <a:pt x="146021" y="0"/>
                  </a:lnTo>
                  <a:lnTo>
                    <a:pt x="146021" y="221663"/>
                  </a:lnTo>
                  <a:lnTo>
                    <a:pt x="0" y="221663"/>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91" id="91"/>
            <p:cNvSpPr txBox="true"/>
            <p:nvPr/>
          </p:nvSpPr>
          <p:spPr>
            <a:xfrm rot="0">
              <a:off x="194237" y="935935"/>
              <a:ext cx="1138585" cy="175373"/>
            </a:xfrm>
            <a:prstGeom prst="rect">
              <a:avLst/>
            </a:prstGeom>
          </p:spPr>
          <p:txBody>
            <a:bodyPr anchor="t" rtlCol="false" tIns="0" lIns="0" bIns="0" rIns="0">
              <a:spAutoFit/>
            </a:bodyPr>
            <a:lstStyle/>
            <a:p>
              <a:pPr algn="ctr">
                <a:lnSpc>
                  <a:spcPts val="1068"/>
                </a:lnSpc>
              </a:pPr>
              <a:r>
                <a:rPr lang="en-US" sz="929">
                  <a:solidFill>
                    <a:srgbClr val="E0475A"/>
                  </a:solidFill>
                  <a:latin typeface="Libre Baskerville"/>
                </a:rPr>
                <a:t>TR DRA</a:t>
              </a:r>
            </a:p>
          </p:txBody>
        </p:sp>
      </p:grpSp>
      <p:sp>
        <p:nvSpPr>
          <p:cNvPr name="Freeform 92" id="92"/>
          <p:cNvSpPr/>
          <p:nvPr/>
        </p:nvSpPr>
        <p:spPr>
          <a:xfrm flipH="false" flipV="false" rot="0">
            <a:off x="3080385" y="3284778"/>
            <a:ext cx="514438" cy="635000"/>
          </a:xfrm>
          <a:custGeom>
            <a:avLst/>
            <a:gdLst/>
            <a:ahLst/>
            <a:cxnLst/>
            <a:rect r="r" b="b" t="t" l="l"/>
            <a:pathLst>
              <a:path h="635000" w="514438">
                <a:moveTo>
                  <a:pt x="0" y="0"/>
                </a:moveTo>
                <a:lnTo>
                  <a:pt x="514437" y="0"/>
                </a:lnTo>
                <a:lnTo>
                  <a:pt x="514437" y="635000"/>
                </a:lnTo>
                <a:lnTo>
                  <a:pt x="0" y="635000"/>
                </a:lnTo>
                <a:lnTo>
                  <a:pt x="0" y="0"/>
                </a:lnTo>
                <a:close/>
              </a:path>
            </a:pathLst>
          </a:custGeom>
          <a:blipFill>
            <a:blip r:embed="rId32">
              <a:extLst>
                <a:ext uri="{96DAC541-7B7A-43D3-8B79-37D633B846F1}">
                  <asvg:svgBlip xmlns:asvg="http://schemas.microsoft.com/office/drawing/2016/SVG/main" r:embed="rId33"/>
                </a:ext>
              </a:extLst>
            </a:blip>
            <a:stretch>
              <a:fillRect l="-160074" t="-335" r="0" b="-110360"/>
            </a:stretch>
          </a:blipFill>
        </p:spPr>
      </p:sp>
      <p:sp>
        <p:nvSpPr>
          <p:cNvPr name="Freeform 93" id="93"/>
          <p:cNvSpPr/>
          <p:nvPr/>
        </p:nvSpPr>
        <p:spPr>
          <a:xfrm flipH="false" flipV="false" rot="0">
            <a:off x="1500868" y="3833011"/>
            <a:ext cx="571500" cy="330200"/>
          </a:xfrm>
          <a:custGeom>
            <a:avLst/>
            <a:gdLst/>
            <a:ahLst/>
            <a:cxnLst/>
            <a:rect r="r" b="b" t="t" l="l"/>
            <a:pathLst>
              <a:path h="330200" w="571500">
                <a:moveTo>
                  <a:pt x="0" y="0"/>
                </a:moveTo>
                <a:lnTo>
                  <a:pt x="571500" y="0"/>
                </a:lnTo>
                <a:lnTo>
                  <a:pt x="571500" y="330200"/>
                </a:lnTo>
                <a:lnTo>
                  <a:pt x="0" y="330200"/>
                </a:lnTo>
                <a:lnTo>
                  <a:pt x="0" y="0"/>
                </a:lnTo>
                <a:close/>
              </a:path>
            </a:pathLst>
          </a:custGeom>
          <a:blipFill>
            <a:blip r:embed="rId34">
              <a:extLst>
                <a:ext uri="{96DAC541-7B7A-43D3-8B79-37D633B846F1}">
                  <asvg:svgBlip xmlns:asvg="http://schemas.microsoft.com/office/drawing/2016/SVG/main" r:embed="rId35"/>
                </a:ext>
              </a:extLst>
            </a:blip>
            <a:stretch>
              <a:fillRect l="-24986" t="-23130" r="-21007" b="-203438"/>
            </a:stretch>
          </a:blipFill>
        </p:spPr>
      </p:sp>
      <p:grpSp>
        <p:nvGrpSpPr>
          <p:cNvPr name="Group 94" id="94"/>
          <p:cNvGrpSpPr/>
          <p:nvPr/>
        </p:nvGrpSpPr>
        <p:grpSpPr>
          <a:xfrm rot="0">
            <a:off x="1931558" y="4163211"/>
            <a:ext cx="140810" cy="103877"/>
            <a:chOff x="0" y="0"/>
            <a:chExt cx="52152" cy="38473"/>
          </a:xfrm>
        </p:grpSpPr>
        <p:sp>
          <p:nvSpPr>
            <p:cNvPr name="Freeform 95" id="95"/>
            <p:cNvSpPr/>
            <p:nvPr/>
          </p:nvSpPr>
          <p:spPr>
            <a:xfrm flipH="false" flipV="false" rot="0">
              <a:off x="0" y="0"/>
              <a:ext cx="52152" cy="38473"/>
            </a:xfrm>
            <a:custGeom>
              <a:avLst/>
              <a:gdLst/>
              <a:ahLst/>
              <a:cxnLst/>
              <a:rect r="r" b="b" t="t" l="l"/>
              <a:pathLst>
                <a:path h="38473" w="52152">
                  <a:moveTo>
                    <a:pt x="0" y="0"/>
                  </a:moveTo>
                  <a:lnTo>
                    <a:pt x="52152" y="0"/>
                  </a:lnTo>
                  <a:lnTo>
                    <a:pt x="52152" y="38473"/>
                  </a:lnTo>
                  <a:lnTo>
                    <a:pt x="0" y="38473"/>
                  </a:lnTo>
                  <a:close/>
                </a:path>
              </a:pathLst>
            </a:custGeom>
            <a:solidFill>
              <a:srgbClr val="FFFFFF"/>
            </a:solidFill>
          </p:spPr>
        </p:sp>
        <p:sp>
          <p:nvSpPr>
            <p:cNvPr name="TextBox 96" id="96"/>
            <p:cNvSpPr txBox="true"/>
            <p:nvPr/>
          </p:nvSpPr>
          <p:spPr>
            <a:xfrm>
              <a:off x="0" y="0"/>
              <a:ext cx="812800" cy="812800"/>
            </a:xfrm>
            <a:prstGeom prst="rect">
              <a:avLst/>
            </a:prstGeom>
          </p:spPr>
          <p:txBody>
            <a:bodyPr anchor="ctr" rtlCol="false" tIns="50800" lIns="50800" bIns="50800" rIns="50800"/>
            <a:lstStyle/>
            <a:p>
              <a:pPr algn="ctr">
                <a:lnSpc>
                  <a:spcPts val="1680"/>
                </a:lnSpc>
              </a:pPr>
            </a:p>
          </p:txBody>
        </p:sp>
      </p:grpSp>
      <p:grpSp>
        <p:nvGrpSpPr>
          <p:cNvPr name="Group 97" id="97"/>
          <p:cNvGrpSpPr/>
          <p:nvPr/>
        </p:nvGrpSpPr>
        <p:grpSpPr>
          <a:xfrm rot="0">
            <a:off x="1500868" y="4163211"/>
            <a:ext cx="140810" cy="103877"/>
            <a:chOff x="0" y="0"/>
            <a:chExt cx="52152" cy="38473"/>
          </a:xfrm>
        </p:grpSpPr>
        <p:sp>
          <p:nvSpPr>
            <p:cNvPr name="Freeform 98" id="98"/>
            <p:cNvSpPr/>
            <p:nvPr/>
          </p:nvSpPr>
          <p:spPr>
            <a:xfrm flipH="false" flipV="false" rot="0">
              <a:off x="0" y="0"/>
              <a:ext cx="52152" cy="38473"/>
            </a:xfrm>
            <a:custGeom>
              <a:avLst/>
              <a:gdLst/>
              <a:ahLst/>
              <a:cxnLst/>
              <a:rect r="r" b="b" t="t" l="l"/>
              <a:pathLst>
                <a:path h="38473" w="52152">
                  <a:moveTo>
                    <a:pt x="0" y="0"/>
                  </a:moveTo>
                  <a:lnTo>
                    <a:pt x="52152" y="0"/>
                  </a:lnTo>
                  <a:lnTo>
                    <a:pt x="52152" y="38473"/>
                  </a:lnTo>
                  <a:lnTo>
                    <a:pt x="0" y="38473"/>
                  </a:lnTo>
                  <a:close/>
                </a:path>
              </a:pathLst>
            </a:custGeom>
            <a:solidFill>
              <a:srgbClr val="FFFFFF"/>
            </a:solidFill>
          </p:spPr>
        </p:sp>
        <p:sp>
          <p:nvSpPr>
            <p:cNvPr name="TextBox 99" id="99"/>
            <p:cNvSpPr txBox="true"/>
            <p:nvPr/>
          </p:nvSpPr>
          <p:spPr>
            <a:xfrm>
              <a:off x="0" y="0"/>
              <a:ext cx="812800" cy="812800"/>
            </a:xfrm>
            <a:prstGeom prst="rect">
              <a:avLst/>
            </a:prstGeom>
          </p:spPr>
          <p:txBody>
            <a:bodyPr anchor="ctr" rtlCol="false" tIns="50800" lIns="50800" bIns="50800" rIns="50800"/>
            <a:lstStyle/>
            <a:p>
              <a:pPr algn="ctr">
                <a:lnSpc>
                  <a:spcPts val="1680"/>
                </a:lnSpc>
              </a:pPr>
            </a:p>
          </p:txBody>
        </p:sp>
      </p:grpSp>
      <p:sp>
        <p:nvSpPr>
          <p:cNvPr name="Freeform 100" id="100"/>
          <p:cNvSpPr/>
          <p:nvPr/>
        </p:nvSpPr>
        <p:spPr>
          <a:xfrm flipH="false" flipV="false" rot="0">
            <a:off x="1730989" y="4175706"/>
            <a:ext cx="111258" cy="111258"/>
          </a:xfrm>
          <a:custGeom>
            <a:avLst/>
            <a:gdLst/>
            <a:ahLst/>
            <a:cxnLst/>
            <a:rect r="r" b="b" t="t" l="l"/>
            <a:pathLst>
              <a:path h="111258" w="111258">
                <a:moveTo>
                  <a:pt x="0" y="0"/>
                </a:moveTo>
                <a:lnTo>
                  <a:pt x="111258" y="0"/>
                </a:lnTo>
                <a:lnTo>
                  <a:pt x="111258" y="111259"/>
                </a:lnTo>
                <a:lnTo>
                  <a:pt x="0" y="111259"/>
                </a:lnTo>
                <a:lnTo>
                  <a:pt x="0" y="0"/>
                </a:lnTo>
                <a:close/>
              </a:path>
            </a:pathLst>
          </a:custGeom>
          <a:blipFill>
            <a:blip r:embed="rId36">
              <a:extLst>
                <a:ext uri="{96DAC541-7B7A-43D3-8B79-37D633B846F1}">
                  <asvg:svgBlip xmlns:asvg="http://schemas.microsoft.com/office/drawing/2016/SVG/main" r:embed="rId37"/>
                </a:ext>
              </a:extLst>
            </a:blip>
            <a:stretch>
              <a:fillRect l="0" t="0" r="0" b="0"/>
            </a:stretch>
          </a:blipFill>
        </p:spPr>
      </p:sp>
      <p:sp>
        <p:nvSpPr>
          <p:cNvPr name="TextBox 101" id="101"/>
          <p:cNvSpPr txBox="true"/>
          <p:nvPr/>
        </p:nvSpPr>
        <p:spPr>
          <a:xfrm rot="0">
            <a:off x="731520" y="1473584"/>
            <a:ext cx="8290560" cy="1257300"/>
          </a:xfrm>
          <a:prstGeom prst="rect">
            <a:avLst/>
          </a:prstGeom>
        </p:spPr>
        <p:txBody>
          <a:bodyPr anchor="t" rtlCol="false" tIns="0" lIns="0" bIns="0" rIns="0">
            <a:spAutoFit/>
          </a:bodyPr>
          <a:lstStyle/>
          <a:p>
            <a:pPr>
              <a:lnSpc>
                <a:spcPts val="1680"/>
              </a:lnSpc>
            </a:pPr>
            <a:r>
              <a:rPr lang="en-US" sz="1400" spc="100">
                <a:solidFill>
                  <a:srgbClr val="000000"/>
                </a:solidFill>
                <a:latin typeface="Open Sauce Light"/>
              </a:rPr>
              <a:t>To enhance rescue responder protection:</a:t>
            </a:r>
          </a:p>
          <a:p>
            <a:pPr marL="302262" indent="-151131" lvl="1">
              <a:lnSpc>
                <a:spcPts val="1680"/>
              </a:lnSpc>
              <a:buFont typeface="Arial"/>
              <a:buChar char="•"/>
            </a:pPr>
            <a:r>
              <a:rPr lang="en-US" sz="1400" spc="100">
                <a:solidFill>
                  <a:srgbClr val="000000"/>
                </a:solidFill>
                <a:latin typeface="Open Sauce Light"/>
              </a:rPr>
              <a:t>Monitor</a:t>
            </a:r>
            <a:r>
              <a:rPr lang="en-US" sz="1400" spc="100">
                <a:solidFill>
                  <a:srgbClr val="000000"/>
                </a:solidFill>
                <a:latin typeface="Open Sauce Light"/>
              </a:rPr>
              <a:t> HV battery pack (underside of EV) with TIC to detect rising heat</a:t>
            </a:r>
          </a:p>
          <a:p>
            <a:pPr marL="302262" indent="-151131" lvl="1">
              <a:lnSpc>
                <a:spcPts val="1680"/>
              </a:lnSpc>
              <a:buFont typeface="Arial"/>
              <a:buChar char="•"/>
            </a:pPr>
            <a:r>
              <a:rPr lang="en-US" sz="1400" spc="100">
                <a:solidFill>
                  <a:srgbClr val="000000"/>
                </a:solidFill>
                <a:latin typeface="Open Sauce Light"/>
              </a:rPr>
              <a:t>Lay &amp; charge hose lines for battery cooling &amp;/or suppression </a:t>
            </a:r>
          </a:p>
          <a:p>
            <a:pPr marL="302262" indent="-151131" lvl="1">
              <a:lnSpc>
                <a:spcPts val="1680"/>
              </a:lnSpc>
              <a:buFont typeface="Arial"/>
              <a:buChar char="•"/>
            </a:pPr>
            <a:r>
              <a:rPr lang="en-US" sz="1400" spc="100">
                <a:solidFill>
                  <a:srgbClr val="000000"/>
                </a:solidFill>
                <a:latin typeface="Open Sauce Light"/>
              </a:rPr>
              <a:t>Ensure BA Operators are standing by</a:t>
            </a:r>
          </a:p>
          <a:p>
            <a:pPr>
              <a:lnSpc>
                <a:spcPts val="1680"/>
              </a:lnSpc>
            </a:pPr>
          </a:p>
          <a:p>
            <a:pPr>
              <a:lnSpc>
                <a:spcPts val="1680"/>
              </a:lnSpc>
              <a:spcBef>
                <a:spcPct val="0"/>
              </a:spcBef>
            </a:pP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731520" y="800735"/>
            <a:ext cx="9022080" cy="537210"/>
          </a:xfrm>
          <a:prstGeom prst="rect">
            <a:avLst/>
          </a:prstGeom>
        </p:spPr>
        <p:txBody>
          <a:bodyPr anchor="t" rtlCol="false" tIns="0" lIns="0" bIns="0" rIns="0">
            <a:spAutoFit/>
          </a:bodyPr>
          <a:lstStyle/>
          <a:p>
            <a:pPr algn="l">
              <a:lnSpc>
                <a:spcPts val="4140"/>
              </a:lnSpc>
            </a:pPr>
            <a:r>
              <a:rPr lang="en-US" sz="3600">
                <a:solidFill>
                  <a:srgbClr val="E0475A"/>
                </a:solidFill>
                <a:latin typeface="Libre Baskerville"/>
              </a:rPr>
              <a:t>Stabilisation</a:t>
            </a:r>
          </a:p>
        </p:txBody>
      </p:sp>
      <p:sp>
        <p:nvSpPr>
          <p:cNvPr name="AutoShape 3" id="3"/>
          <p:cNvSpPr/>
          <p:nvPr/>
        </p:nvSpPr>
        <p:spPr>
          <a:xfrm rot="0">
            <a:off x="-214365" y="-30618"/>
            <a:ext cx="536991" cy="7477966"/>
          </a:xfrm>
          <a:prstGeom prst="rect">
            <a:avLst/>
          </a:prstGeom>
          <a:solidFill>
            <a:srgbClr val="E0475A"/>
          </a:solidFill>
        </p:spPr>
      </p:sp>
      <p:grpSp>
        <p:nvGrpSpPr>
          <p:cNvPr name="Group 4" id="4"/>
          <p:cNvGrpSpPr/>
          <p:nvPr/>
        </p:nvGrpSpPr>
        <p:grpSpPr>
          <a:xfrm rot="0">
            <a:off x="8427429" y="129809"/>
            <a:ext cx="1189302" cy="833481"/>
            <a:chOff x="0" y="0"/>
            <a:chExt cx="1585737" cy="1111308"/>
          </a:xfrm>
        </p:grpSpPr>
        <p:sp>
          <p:nvSpPr>
            <p:cNvPr name="Freeform 5" id="5"/>
            <p:cNvSpPr/>
            <p:nvPr/>
          </p:nvSpPr>
          <p:spPr>
            <a:xfrm flipH="false" flipV="true" rot="-6003037">
              <a:off x="951854" y="292900"/>
              <a:ext cx="621776" cy="469441"/>
            </a:xfrm>
            <a:custGeom>
              <a:avLst/>
              <a:gdLst/>
              <a:ahLst/>
              <a:cxnLst/>
              <a:rect r="r" b="b" t="t" l="l"/>
              <a:pathLst>
                <a:path h="469441" w="621776">
                  <a:moveTo>
                    <a:pt x="0" y="469441"/>
                  </a:moveTo>
                  <a:lnTo>
                    <a:pt x="621776" y="469441"/>
                  </a:lnTo>
                  <a:lnTo>
                    <a:pt x="621776" y="0"/>
                  </a:lnTo>
                  <a:lnTo>
                    <a:pt x="0" y="0"/>
                  </a:lnTo>
                  <a:lnTo>
                    <a:pt x="0" y="469441"/>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true" rot="-4226811">
              <a:off x="1108516" y="410483"/>
              <a:ext cx="408822" cy="433812"/>
            </a:xfrm>
            <a:custGeom>
              <a:avLst/>
              <a:gdLst/>
              <a:ahLst/>
              <a:cxnLst/>
              <a:rect r="r" b="b" t="t" l="l"/>
              <a:pathLst>
                <a:path h="433812" w="408822">
                  <a:moveTo>
                    <a:pt x="0" y="433812"/>
                  </a:moveTo>
                  <a:lnTo>
                    <a:pt x="408822" y="433812"/>
                  </a:lnTo>
                  <a:lnTo>
                    <a:pt x="408822" y="0"/>
                  </a:lnTo>
                  <a:lnTo>
                    <a:pt x="0" y="0"/>
                  </a:lnTo>
                  <a:lnTo>
                    <a:pt x="0" y="433812"/>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0">
              <a:off x="553122" y="830201"/>
              <a:ext cx="64730" cy="10114"/>
            </a:xfrm>
            <a:custGeom>
              <a:avLst/>
              <a:gdLst/>
              <a:ahLst/>
              <a:cxnLst/>
              <a:rect r="r" b="b" t="t" l="l"/>
              <a:pathLst>
                <a:path h="10114" w="64730">
                  <a:moveTo>
                    <a:pt x="0" y="0"/>
                  </a:moveTo>
                  <a:lnTo>
                    <a:pt x="64730" y="0"/>
                  </a:lnTo>
                  <a:lnTo>
                    <a:pt x="64730" y="10114"/>
                  </a:lnTo>
                  <a:lnTo>
                    <a:pt x="0" y="1011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8" id="8"/>
            <p:cNvSpPr/>
            <p:nvPr/>
          </p:nvSpPr>
          <p:spPr>
            <a:xfrm flipH="false" flipV="false" rot="-1149867">
              <a:off x="1369704" y="738587"/>
              <a:ext cx="128452" cy="70963"/>
            </a:xfrm>
            <a:custGeom>
              <a:avLst/>
              <a:gdLst/>
              <a:ahLst/>
              <a:cxnLst/>
              <a:rect r="r" b="b" t="t" l="l"/>
              <a:pathLst>
                <a:path h="70963" w="128452">
                  <a:moveTo>
                    <a:pt x="0" y="0"/>
                  </a:moveTo>
                  <a:lnTo>
                    <a:pt x="128452" y="0"/>
                  </a:lnTo>
                  <a:lnTo>
                    <a:pt x="128452" y="70963"/>
                  </a:lnTo>
                  <a:lnTo>
                    <a:pt x="0" y="70963"/>
                  </a:lnTo>
                  <a:lnTo>
                    <a:pt x="0" y="0"/>
                  </a:lnTo>
                  <a:close/>
                </a:path>
              </a:pathLst>
            </a:custGeom>
            <a:blipFill>
              <a:blip r:embed="rId8">
                <a:extLst>
                  <a:ext uri="{96DAC541-7B7A-43D3-8B79-37D633B846F1}">
                    <asvg:svgBlip xmlns:asvg="http://schemas.microsoft.com/office/drawing/2016/SVG/main" r:embed="rId9"/>
                  </a:ext>
                </a:extLst>
              </a:blip>
              <a:stretch>
                <a:fillRect l="-117777" t="0" r="-95555" b="-189256"/>
              </a:stretch>
            </a:blipFill>
          </p:spPr>
        </p:sp>
        <p:sp>
          <p:nvSpPr>
            <p:cNvPr name="Freeform 9" id="9"/>
            <p:cNvSpPr/>
            <p:nvPr/>
          </p:nvSpPr>
          <p:spPr>
            <a:xfrm flipH="false" flipV="false" rot="239280">
              <a:off x="1417352" y="793187"/>
              <a:ext cx="128452" cy="70963"/>
            </a:xfrm>
            <a:custGeom>
              <a:avLst/>
              <a:gdLst/>
              <a:ahLst/>
              <a:cxnLst/>
              <a:rect r="r" b="b" t="t" l="l"/>
              <a:pathLst>
                <a:path h="70963" w="128452">
                  <a:moveTo>
                    <a:pt x="0" y="0"/>
                  </a:moveTo>
                  <a:lnTo>
                    <a:pt x="128452" y="0"/>
                  </a:lnTo>
                  <a:lnTo>
                    <a:pt x="128452" y="70963"/>
                  </a:lnTo>
                  <a:lnTo>
                    <a:pt x="0" y="70963"/>
                  </a:lnTo>
                  <a:lnTo>
                    <a:pt x="0" y="0"/>
                  </a:lnTo>
                  <a:close/>
                </a:path>
              </a:pathLst>
            </a:custGeom>
            <a:blipFill>
              <a:blip r:embed="rId8">
                <a:extLst>
                  <a:ext uri="{96DAC541-7B7A-43D3-8B79-37D633B846F1}">
                    <asvg:svgBlip xmlns:asvg="http://schemas.microsoft.com/office/drawing/2016/SVG/main" r:embed="rId9"/>
                  </a:ext>
                </a:extLst>
              </a:blip>
              <a:stretch>
                <a:fillRect l="-117777" t="0" r="-95555" b="-189256"/>
              </a:stretch>
            </a:blipFill>
          </p:spPr>
        </p:sp>
        <p:sp>
          <p:nvSpPr>
            <p:cNvPr name="Freeform 10" id="10"/>
            <p:cNvSpPr/>
            <p:nvPr/>
          </p:nvSpPr>
          <p:spPr>
            <a:xfrm flipH="false" flipV="false" rot="239280">
              <a:off x="1375480" y="851066"/>
              <a:ext cx="128452" cy="70963"/>
            </a:xfrm>
            <a:custGeom>
              <a:avLst/>
              <a:gdLst/>
              <a:ahLst/>
              <a:cxnLst/>
              <a:rect r="r" b="b" t="t" l="l"/>
              <a:pathLst>
                <a:path h="70963" w="128452">
                  <a:moveTo>
                    <a:pt x="0" y="0"/>
                  </a:moveTo>
                  <a:lnTo>
                    <a:pt x="128452" y="0"/>
                  </a:lnTo>
                  <a:lnTo>
                    <a:pt x="128452" y="70963"/>
                  </a:lnTo>
                  <a:lnTo>
                    <a:pt x="0" y="70963"/>
                  </a:lnTo>
                  <a:lnTo>
                    <a:pt x="0" y="0"/>
                  </a:lnTo>
                  <a:close/>
                </a:path>
              </a:pathLst>
            </a:custGeom>
            <a:blipFill>
              <a:blip r:embed="rId8">
                <a:extLst>
                  <a:ext uri="{96DAC541-7B7A-43D3-8B79-37D633B846F1}">
                    <asvg:svgBlip xmlns:asvg="http://schemas.microsoft.com/office/drawing/2016/SVG/main" r:embed="rId9"/>
                  </a:ext>
                </a:extLst>
              </a:blip>
              <a:stretch>
                <a:fillRect l="-117777" t="0" r="-95555" b="-189256"/>
              </a:stretch>
            </a:blipFill>
          </p:spPr>
        </p:sp>
        <p:sp>
          <p:nvSpPr>
            <p:cNvPr name="Freeform 11" id="11"/>
            <p:cNvSpPr/>
            <p:nvPr/>
          </p:nvSpPr>
          <p:spPr>
            <a:xfrm flipH="false" flipV="false" rot="-10120229">
              <a:off x="73020" y="623377"/>
              <a:ext cx="228905" cy="152222"/>
            </a:xfrm>
            <a:custGeom>
              <a:avLst/>
              <a:gdLst/>
              <a:ahLst/>
              <a:cxnLst/>
              <a:rect r="r" b="b" t="t" l="l"/>
              <a:pathLst>
                <a:path h="152222" w="228905">
                  <a:moveTo>
                    <a:pt x="0" y="0"/>
                  </a:moveTo>
                  <a:lnTo>
                    <a:pt x="228904" y="0"/>
                  </a:lnTo>
                  <a:lnTo>
                    <a:pt x="228904" y="152222"/>
                  </a:lnTo>
                  <a:lnTo>
                    <a:pt x="0" y="152222"/>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2" id="12"/>
            <p:cNvSpPr/>
            <p:nvPr/>
          </p:nvSpPr>
          <p:spPr>
            <a:xfrm flipH="false" flipV="false" rot="0">
              <a:off x="909840" y="817664"/>
              <a:ext cx="67528" cy="10551"/>
            </a:xfrm>
            <a:custGeom>
              <a:avLst/>
              <a:gdLst/>
              <a:ahLst/>
              <a:cxnLst/>
              <a:rect r="r" b="b" t="t" l="l"/>
              <a:pathLst>
                <a:path h="10551" w="67528">
                  <a:moveTo>
                    <a:pt x="0" y="0"/>
                  </a:moveTo>
                  <a:lnTo>
                    <a:pt x="67528" y="0"/>
                  </a:lnTo>
                  <a:lnTo>
                    <a:pt x="67528" y="10551"/>
                  </a:lnTo>
                  <a:lnTo>
                    <a:pt x="0" y="1055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3" id="13"/>
            <p:cNvSpPr/>
            <p:nvPr/>
          </p:nvSpPr>
          <p:spPr>
            <a:xfrm flipH="false" flipV="false" rot="-6003037">
              <a:off x="-32150" y="141583"/>
              <a:ext cx="783491" cy="591535"/>
            </a:xfrm>
            <a:custGeom>
              <a:avLst/>
              <a:gdLst/>
              <a:ahLst/>
              <a:cxnLst/>
              <a:rect r="r" b="b" t="t" l="l"/>
              <a:pathLst>
                <a:path h="591535" w="783491">
                  <a:moveTo>
                    <a:pt x="0" y="0"/>
                  </a:moveTo>
                  <a:lnTo>
                    <a:pt x="783491" y="0"/>
                  </a:lnTo>
                  <a:lnTo>
                    <a:pt x="783491" y="591535"/>
                  </a:lnTo>
                  <a:lnTo>
                    <a:pt x="0" y="59153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4" id="14"/>
            <p:cNvSpPr/>
            <p:nvPr/>
          </p:nvSpPr>
          <p:spPr>
            <a:xfrm flipH="false" flipV="false" rot="934101">
              <a:off x="942887" y="137786"/>
              <a:ext cx="254436" cy="296719"/>
            </a:xfrm>
            <a:custGeom>
              <a:avLst/>
              <a:gdLst/>
              <a:ahLst/>
              <a:cxnLst/>
              <a:rect r="r" b="b" t="t" l="l"/>
              <a:pathLst>
                <a:path h="296719" w="254436">
                  <a:moveTo>
                    <a:pt x="0" y="0"/>
                  </a:moveTo>
                  <a:lnTo>
                    <a:pt x="254436" y="0"/>
                  </a:lnTo>
                  <a:lnTo>
                    <a:pt x="254436" y="296718"/>
                  </a:lnTo>
                  <a:lnTo>
                    <a:pt x="0" y="296718"/>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grpSp>
          <p:nvGrpSpPr>
            <p:cNvPr name="Group 15" id="15"/>
            <p:cNvGrpSpPr/>
            <p:nvPr/>
          </p:nvGrpSpPr>
          <p:grpSpPr>
            <a:xfrm rot="0">
              <a:off x="361975" y="591540"/>
              <a:ext cx="812225" cy="230716"/>
              <a:chOff x="0" y="0"/>
              <a:chExt cx="2168996" cy="616112"/>
            </a:xfrm>
          </p:grpSpPr>
          <p:sp>
            <p:nvSpPr>
              <p:cNvPr name="Freeform 16" id="16"/>
              <p:cNvSpPr/>
              <p:nvPr/>
            </p:nvSpPr>
            <p:spPr>
              <a:xfrm flipH="false" flipV="false" rot="0">
                <a:off x="0" y="0"/>
                <a:ext cx="2168996" cy="616112"/>
              </a:xfrm>
              <a:custGeom>
                <a:avLst/>
                <a:gdLst/>
                <a:ahLst/>
                <a:cxnLst/>
                <a:rect r="r" b="b" t="t" l="l"/>
                <a:pathLst>
                  <a:path h="616112" w="2168996">
                    <a:moveTo>
                      <a:pt x="0" y="0"/>
                    </a:moveTo>
                    <a:lnTo>
                      <a:pt x="2168996" y="0"/>
                    </a:lnTo>
                    <a:lnTo>
                      <a:pt x="2168996" y="616112"/>
                    </a:lnTo>
                    <a:lnTo>
                      <a:pt x="0" y="616112"/>
                    </a:lnTo>
                    <a:close/>
                  </a:path>
                </a:pathLst>
              </a:custGeom>
              <a:solidFill>
                <a:srgbClr val="FFFFFF"/>
              </a:solidFill>
            </p:spPr>
          </p:sp>
        </p:grpSp>
        <p:grpSp>
          <p:nvGrpSpPr>
            <p:cNvPr name="Group 17" id="17"/>
            <p:cNvGrpSpPr/>
            <p:nvPr/>
          </p:nvGrpSpPr>
          <p:grpSpPr>
            <a:xfrm rot="2070209">
              <a:off x="377092" y="536381"/>
              <a:ext cx="158069" cy="102459"/>
              <a:chOff x="0" y="0"/>
              <a:chExt cx="422113" cy="273611"/>
            </a:xfrm>
          </p:grpSpPr>
          <p:sp>
            <p:nvSpPr>
              <p:cNvPr name="Freeform 18" id="18"/>
              <p:cNvSpPr/>
              <p:nvPr/>
            </p:nvSpPr>
            <p:spPr>
              <a:xfrm flipH="false" flipV="false" rot="0">
                <a:off x="0" y="0"/>
                <a:ext cx="422113" cy="273611"/>
              </a:xfrm>
              <a:custGeom>
                <a:avLst/>
                <a:gdLst/>
                <a:ahLst/>
                <a:cxnLst/>
                <a:rect r="r" b="b" t="t" l="l"/>
                <a:pathLst>
                  <a:path h="273611" w="422113">
                    <a:moveTo>
                      <a:pt x="0" y="0"/>
                    </a:moveTo>
                    <a:lnTo>
                      <a:pt x="422113" y="0"/>
                    </a:lnTo>
                    <a:lnTo>
                      <a:pt x="422113" y="273611"/>
                    </a:lnTo>
                    <a:lnTo>
                      <a:pt x="0" y="273611"/>
                    </a:lnTo>
                    <a:close/>
                  </a:path>
                </a:pathLst>
              </a:custGeom>
              <a:solidFill>
                <a:srgbClr val="FFFFFF"/>
              </a:solidFill>
            </p:spPr>
          </p:sp>
        </p:grpSp>
        <p:grpSp>
          <p:nvGrpSpPr>
            <p:cNvPr name="Group 19" id="19"/>
            <p:cNvGrpSpPr/>
            <p:nvPr/>
          </p:nvGrpSpPr>
          <p:grpSpPr>
            <a:xfrm rot="-2238842">
              <a:off x="911185" y="380987"/>
              <a:ext cx="198638" cy="307995"/>
              <a:chOff x="0" y="0"/>
              <a:chExt cx="530449" cy="822482"/>
            </a:xfrm>
          </p:grpSpPr>
          <p:sp>
            <p:nvSpPr>
              <p:cNvPr name="Freeform 20" id="20"/>
              <p:cNvSpPr/>
              <p:nvPr/>
            </p:nvSpPr>
            <p:spPr>
              <a:xfrm flipH="false" flipV="false" rot="0">
                <a:off x="0" y="0"/>
                <a:ext cx="530449" cy="822482"/>
              </a:xfrm>
              <a:custGeom>
                <a:avLst/>
                <a:gdLst/>
                <a:ahLst/>
                <a:cxnLst/>
                <a:rect r="r" b="b" t="t" l="l"/>
                <a:pathLst>
                  <a:path h="822482" w="530449">
                    <a:moveTo>
                      <a:pt x="0" y="0"/>
                    </a:moveTo>
                    <a:lnTo>
                      <a:pt x="530449" y="0"/>
                    </a:lnTo>
                    <a:lnTo>
                      <a:pt x="530449" y="822482"/>
                    </a:lnTo>
                    <a:lnTo>
                      <a:pt x="0" y="822482"/>
                    </a:lnTo>
                    <a:close/>
                  </a:path>
                </a:pathLst>
              </a:custGeom>
              <a:solidFill>
                <a:srgbClr val="FFFFFF"/>
              </a:solidFill>
            </p:spPr>
          </p:sp>
        </p:grpSp>
        <p:grpSp>
          <p:nvGrpSpPr>
            <p:cNvPr name="Group 21" id="21"/>
            <p:cNvGrpSpPr/>
            <p:nvPr/>
          </p:nvGrpSpPr>
          <p:grpSpPr>
            <a:xfrm rot="-5400000">
              <a:off x="648089" y="294108"/>
              <a:ext cx="239153" cy="387305"/>
              <a:chOff x="0" y="0"/>
              <a:chExt cx="638643" cy="1034272"/>
            </a:xfrm>
          </p:grpSpPr>
          <p:sp>
            <p:nvSpPr>
              <p:cNvPr name="Freeform 22" id="22"/>
              <p:cNvSpPr/>
              <p:nvPr/>
            </p:nvSpPr>
            <p:spPr>
              <a:xfrm flipH="false" flipV="false" rot="0">
                <a:off x="0" y="0"/>
                <a:ext cx="638643" cy="1034272"/>
              </a:xfrm>
              <a:custGeom>
                <a:avLst/>
                <a:gdLst/>
                <a:ahLst/>
                <a:cxnLst/>
                <a:rect r="r" b="b" t="t" l="l"/>
                <a:pathLst>
                  <a:path h="1034272" w="638643">
                    <a:moveTo>
                      <a:pt x="0" y="0"/>
                    </a:moveTo>
                    <a:lnTo>
                      <a:pt x="638643" y="0"/>
                    </a:lnTo>
                    <a:lnTo>
                      <a:pt x="638643" y="1034272"/>
                    </a:lnTo>
                    <a:lnTo>
                      <a:pt x="0" y="1034272"/>
                    </a:lnTo>
                    <a:close/>
                  </a:path>
                </a:pathLst>
              </a:custGeom>
              <a:solidFill>
                <a:srgbClr val="FFFFFF"/>
              </a:solidFill>
            </p:spPr>
          </p:sp>
        </p:grpSp>
        <p:grpSp>
          <p:nvGrpSpPr>
            <p:cNvPr name="Group 23" id="23"/>
            <p:cNvGrpSpPr/>
            <p:nvPr/>
          </p:nvGrpSpPr>
          <p:grpSpPr>
            <a:xfrm rot="2070209">
              <a:off x="430600" y="493647"/>
              <a:ext cx="201905" cy="102459"/>
              <a:chOff x="0" y="0"/>
              <a:chExt cx="539175" cy="273611"/>
            </a:xfrm>
          </p:grpSpPr>
          <p:sp>
            <p:nvSpPr>
              <p:cNvPr name="Freeform 24" id="24"/>
              <p:cNvSpPr/>
              <p:nvPr/>
            </p:nvSpPr>
            <p:spPr>
              <a:xfrm flipH="false" flipV="false" rot="0">
                <a:off x="0" y="0"/>
                <a:ext cx="539175" cy="273611"/>
              </a:xfrm>
              <a:custGeom>
                <a:avLst/>
                <a:gdLst/>
                <a:ahLst/>
                <a:cxnLst/>
                <a:rect r="r" b="b" t="t" l="l"/>
                <a:pathLst>
                  <a:path h="273611" w="539175">
                    <a:moveTo>
                      <a:pt x="0" y="0"/>
                    </a:moveTo>
                    <a:lnTo>
                      <a:pt x="539175" y="0"/>
                    </a:lnTo>
                    <a:lnTo>
                      <a:pt x="539175" y="273611"/>
                    </a:lnTo>
                    <a:lnTo>
                      <a:pt x="0" y="273611"/>
                    </a:lnTo>
                    <a:close/>
                  </a:path>
                </a:pathLst>
              </a:custGeom>
              <a:solidFill>
                <a:srgbClr val="FFFFFF"/>
              </a:solidFill>
            </p:spPr>
          </p:sp>
        </p:grpSp>
        <p:grpSp>
          <p:nvGrpSpPr>
            <p:cNvPr name="Group 25" id="25"/>
            <p:cNvGrpSpPr/>
            <p:nvPr/>
          </p:nvGrpSpPr>
          <p:grpSpPr>
            <a:xfrm rot="2070209">
              <a:off x="485280" y="403942"/>
              <a:ext cx="158069" cy="102459"/>
              <a:chOff x="0" y="0"/>
              <a:chExt cx="422113" cy="273611"/>
            </a:xfrm>
          </p:grpSpPr>
          <p:sp>
            <p:nvSpPr>
              <p:cNvPr name="Freeform 26" id="26"/>
              <p:cNvSpPr/>
              <p:nvPr/>
            </p:nvSpPr>
            <p:spPr>
              <a:xfrm flipH="false" flipV="false" rot="0">
                <a:off x="0" y="0"/>
                <a:ext cx="422113" cy="273611"/>
              </a:xfrm>
              <a:custGeom>
                <a:avLst/>
                <a:gdLst/>
                <a:ahLst/>
                <a:cxnLst/>
                <a:rect r="r" b="b" t="t" l="l"/>
                <a:pathLst>
                  <a:path h="273611" w="422113">
                    <a:moveTo>
                      <a:pt x="0" y="0"/>
                    </a:moveTo>
                    <a:lnTo>
                      <a:pt x="422113" y="0"/>
                    </a:lnTo>
                    <a:lnTo>
                      <a:pt x="422113" y="273611"/>
                    </a:lnTo>
                    <a:lnTo>
                      <a:pt x="0" y="273611"/>
                    </a:lnTo>
                    <a:close/>
                  </a:path>
                </a:pathLst>
              </a:custGeom>
              <a:solidFill>
                <a:srgbClr val="FFFFFF"/>
              </a:solidFill>
            </p:spPr>
          </p:sp>
        </p:grpSp>
        <p:grpSp>
          <p:nvGrpSpPr>
            <p:cNvPr name="Group 27" id="27"/>
            <p:cNvGrpSpPr/>
            <p:nvPr/>
          </p:nvGrpSpPr>
          <p:grpSpPr>
            <a:xfrm rot="0">
              <a:off x="498655" y="318925"/>
              <a:ext cx="217973" cy="213536"/>
              <a:chOff x="0" y="0"/>
              <a:chExt cx="6350000" cy="6350000"/>
            </a:xfrm>
          </p:grpSpPr>
          <p:sp>
            <p:nvSpPr>
              <p:cNvPr name="Freeform 28" id="28"/>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sp>
        </p:grpSp>
        <p:grpSp>
          <p:nvGrpSpPr>
            <p:cNvPr name="Group 29" id="29"/>
            <p:cNvGrpSpPr/>
            <p:nvPr/>
          </p:nvGrpSpPr>
          <p:grpSpPr>
            <a:xfrm rot="0">
              <a:off x="609597" y="323233"/>
              <a:ext cx="351721" cy="102459"/>
              <a:chOff x="0" y="0"/>
              <a:chExt cx="939249" cy="273611"/>
            </a:xfrm>
          </p:grpSpPr>
          <p:sp>
            <p:nvSpPr>
              <p:cNvPr name="Freeform 30" id="30"/>
              <p:cNvSpPr/>
              <p:nvPr/>
            </p:nvSpPr>
            <p:spPr>
              <a:xfrm flipH="false" flipV="false" rot="0">
                <a:off x="0" y="0"/>
                <a:ext cx="939249" cy="273611"/>
              </a:xfrm>
              <a:custGeom>
                <a:avLst/>
                <a:gdLst/>
                <a:ahLst/>
                <a:cxnLst/>
                <a:rect r="r" b="b" t="t" l="l"/>
                <a:pathLst>
                  <a:path h="273611" w="939249">
                    <a:moveTo>
                      <a:pt x="0" y="0"/>
                    </a:moveTo>
                    <a:lnTo>
                      <a:pt x="939249" y="0"/>
                    </a:lnTo>
                    <a:lnTo>
                      <a:pt x="939249" y="273611"/>
                    </a:lnTo>
                    <a:lnTo>
                      <a:pt x="0" y="273611"/>
                    </a:lnTo>
                    <a:close/>
                  </a:path>
                </a:pathLst>
              </a:custGeom>
              <a:solidFill>
                <a:srgbClr val="FFFFFF"/>
              </a:solidFill>
            </p:spPr>
          </p:sp>
        </p:grpSp>
        <p:grpSp>
          <p:nvGrpSpPr>
            <p:cNvPr name="Group 31" id="31"/>
            <p:cNvGrpSpPr/>
            <p:nvPr/>
          </p:nvGrpSpPr>
          <p:grpSpPr>
            <a:xfrm rot="0">
              <a:off x="816681" y="318925"/>
              <a:ext cx="217973" cy="213536"/>
              <a:chOff x="0" y="0"/>
              <a:chExt cx="6350000" cy="6350000"/>
            </a:xfrm>
          </p:grpSpPr>
          <p:sp>
            <p:nvSpPr>
              <p:cNvPr name="Freeform 32" id="32"/>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sp>
        </p:grpSp>
        <p:grpSp>
          <p:nvGrpSpPr>
            <p:cNvPr name="Group 33" id="33"/>
            <p:cNvGrpSpPr/>
            <p:nvPr/>
          </p:nvGrpSpPr>
          <p:grpSpPr>
            <a:xfrm rot="85072">
              <a:off x="366279" y="420599"/>
              <a:ext cx="63827" cy="41372"/>
              <a:chOff x="0" y="0"/>
              <a:chExt cx="422113" cy="273611"/>
            </a:xfrm>
          </p:grpSpPr>
          <p:sp>
            <p:nvSpPr>
              <p:cNvPr name="Freeform 34" id="34"/>
              <p:cNvSpPr/>
              <p:nvPr/>
            </p:nvSpPr>
            <p:spPr>
              <a:xfrm flipH="false" flipV="false" rot="0">
                <a:off x="0" y="0"/>
                <a:ext cx="422113" cy="273611"/>
              </a:xfrm>
              <a:custGeom>
                <a:avLst/>
                <a:gdLst/>
                <a:ahLst/>
                <a:cxnLst/>
                <a:rect r="r" b="b" t="t" l="l"/>
                <a:pathLst>
                  <a:path h="273611" w="422113">
                    <a:moveTo>
                      <a:pt x="0" y="0"/>
                    </a:moveTo>
                    <a:lnTo>
                      <a:pt x="422113" y="0"/>
                    </a:lnTo>
                    <a:lnTo>
                      <a:pt x="422113" y="273611"/>
                    </a:lnTo>
                    <a:lnTo>
                      <a:pt x="0" y="273611"/>
                    </a:lnTo>
                    <a:close/>
                  </a:path>
                </a:pathLst>
              </a:custGeom>
              <a:solidFill>
                <a:srgbClr val="FFFFFF"/>
              </a:solidFill>
            </p:spPr>
          </p:sp>
        </p:grpSp>
        <p:grpSp>
          <p:nvGrpSpPr>
            <p:cNvPr name="Group 35" id="35"/>
            <p:cNvGrpSpPr/>
            <p:nvPr/>
          </p:nvGrpSpPr>
          <p:grpSpPr>
            <a:xfrm rot="85072">
              <a:off x="1109872" y="420599"/>
              <a:ext cx="63827" cy="41372"/>
              <a:chOff x="0" y="0"/>
              <a:chExt cx="422113" cy="273611"/>
            </a:xfrm>
          </p:grpSpPr>
          <p:sp>
            <p:nvSpPr>
              <p:cNvPr name="Freeform 36" id="36"/>
              <p:cNvSpPr/>
              <p:nvPr/>
            </p:nvSpPr>
            <p:spPr>
              <a:xfrm flipH="false" flipV="false" rot="0">
                <a:off x="0" y="0"/>
                <a:ext cx="422113" cy="273611"/>
              </a:xfrm>
              <a:custGeom>
                <a:avLst/>
                <a:gdLst/>
                <a:ahLst/>
                <a:cxnLst/>
                <a:rect r="r" b="b" t="t" l="l"/>
                <a:pathLst>
                  <a:path h="273611" w="422113">
                    <a:moveTo>
                      <a:pt x="0" y="0"/>
                    </a:moveTo>
                    <a:lnTo>
                      <a:pt x="422113" y="0"/>
                    </a:lnTo>
                    <a:lnTo>
                      <a:pt x="422113" y="273611"/>
                    </a:lnTo>
                    <a:lnTo>
                      <a:pt x="0" y="273611"/>
                    </a:lnTo>
                    <a:close/>
                  </a:path>
                </a:pathLst>
              </a:custGeom>
              <a:solidFill>
                <a:srgbClr val="FFFFFF"/>
              </a:solidFill>
            </p:spPr>
          </p:sp>
        </p:grpSp>
        <p:grpSp>
          <p:nvGrpSpPr>
            <p:cNvPr name="Group 37" id="37"/>
            <p:cNvGrpSpPr/>
            <p:nvPr/>
          </p:nvGrpSpPr>
          <p:grpSpPr>
            <a:xfrm rot="85072">
              <a:off x="1044695" y="802368"/>
              <a:ext cx="128678" cy="68458"/>
              <a:chOff x="0" y="0"/>
              <a:chExt cx="850998" cy="452738"/>
            </a:xfrm>
          </p:grpSpPr>
          <p:sp>
            <p:nvSpPr>
              <p:cNvPr name="Freeform 38" id="38"/>
              <p:cNvSpPr/>
              <p:nvPr/>
            </p:nvSpPr>
            <p:spPr>
              <a:xfrm flipH="false" flipV="false" rot="0">
                <a:off x="0" y="0"/>
                <a:ext cx="850998" cy="452738"/>
              </a:xfrm>
              <a:custGeom>
                <a:avLst/>
                <a:gdLst/>
                <a:ahLst/>
                <a:cxnLst/>
                <a:rect r="r" b="b" t="t" l="l"/>
                <a:pathLst>
                  <a:path h="452738" w="850998">
                    <a:moveTo>
                      <a:pt x="0" y="0"/>
                    </a:moveTo>
                    <a:lnTo>
                      <a:pt x="850998" y="0"/>
                    </a:lnTo>
                    <a:lnTo>
                      <a:pt x="850998" y="452738"/>
                    </a:lnTo>
                    <a:lnTo>
                      <a:pt x="0" y="452738"/>
                    </a:lnTo>
                    <a:close/>
                  </a:path>
                </a:pathLst>
              </a:custGeom>
              <a:solidFill>
                <a:srgbClr val="FFFFFF"/>
              </a:solidFill>
            </p:spPr>
          </p:sp>
        </p:grpSp>
        <p:grpSp>
          <p:nvGrpSpPr>
            <p:cNvPr name="Group 39" id="39"/>
            <p:cNvGrpSpPr/>
            <p:nvPr/>
          </p:nvGrpSpPr>
          <p:grpSpPr>
            <a:xfrm rot="85072">
              <a:off x="362803" y="802368"/>
              <a:ext cx="128678" cy="68458"/>
              <a:chOff x="0" y="0"/>
              <a:chExt cx="850998" cy="452738"/>
            </a:xfrm>
          </p:grpSpPr>
          <p:sp>
            <p:nvSpPr>
              <p:cNvPr name="Freeform 40" id="40"/>
              <p:cNvSpPr/>
              <p:nvPr/>
            </p:nvSpPr>
            <p:spPr>
              <a:xfrm flipH="false" flipV="false" rot="0">
                <a:off x="0" y="0"/>
                <a:ext cx="850998" cy="452738"/>
              </a:xfrm>
              <a:custGeom>
                <a:avLst/>
                <a:gdLst/>
                <a:ahLst/>
                <a:cxnLst/>
                <a:rect r="r" b="b" t="t" l="l"/>
                <a:pathLst>
                  <a:path h="452738" w="850998">
                    <a:moveTo>
                      <a:pt x="0" y="0"/>
                    </a:moveTo>
                    <a:lnTo>
                      <a:pt x="850998" y="0"/>
                    </a:lnTo>
                    <a:lnTo>
                      <a:pt x="850998" y="452738"/>
                    </a:lnTo>
                    <a:lnTo>
                      <a:pt x="0" y="452738"/>
                    </a:lnTo>
                    <a:close/>
                  </a:path>
                </a:pathLst>
              </a:custGeom>
              <a:solidFill>
                <a:srgbClr val="FFFFFF"/>
              </a:solidFill>
            </p:spPr>
          </p:sp>
        </p:grpSp>
        <p:sp>
          <p:nvSpPr>
            <p:cNvPr name="Freeform 41" id="41"/>
            <p:cNvSpPr/>
            <p:nvPr/>
          </p:nvSpPr>
          <p:spPr>
            <a:xfrm flipH="false" flipV="false" rot="0">
              <a:off x="339098" y="309880"/>
              <a:ext cx="852446" cy="584991"/>
            </a:xfrm>
            <a:custGeom>
              <a:avLst/>
              <a:gdLst/>
              <a:ahLst/>
              <a:cxnLst/>
              <a:rect r="r" b="b" t="t" l="l"/>
              <a:pathLst>
                <a:path h="584991" w="852446">
                  <a:moveTo>
                    <a:pt x="0" y="0"/>
                  </a:moveTo>
                  <a:lnTo>
                    <a:pt x="852445" y="0"/>
                  </a:lnTo>
                  <a:lnTo>
                    <a:pt x="852445" y="584991"/>
                  </a:lnTo>
                  <a:lnTo>
                    <a:pt x="0" y="584991"/>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42" id="42"/>
            <p:cNvSpPr/>
            <p:nvPr/>
          </p:nvSpPr>
          <p:spPr>
            <a:xfrm flipH="false" flipV="true" rot="-1144864">
              <a:off x="120110" y="750168"/>
              <a:ext cx="178405" cy="128675"/>
            </a:xfrm>
            <a:custGeom>
              <a:avLst/>
              <a:gdLst/>
              <a:ahLst/>
              <a:cxnLst/>
              <a:rect r="r" b="b" t="t" l="l"/>
              <a:pathLst>
                <a:path h="128675" w="178405">
                  <a:moveTo>
                    <a:pt x="0" y="128675"/>
                  </a:moveTo>
                  <a:lnTo>
                    <a:pt x="178405" y="128675"/>
                  </a:lnTo>
                  <a:lnTo>
                    <a:pt x="178405" y="0"/>
                  </a:lnTo>
                  <a:lnTo>
                    <a:pt x="0" y="0"/>
                  </a:lnTo>
                  <a:lnTo>
                    <a:pt x="0" y="128675"/>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43" id="43"/>
            <p:cNvSpPr/>
            <p:nvPr/>
          </p:nvSpPr>
          <p:spPr>
            <a:xfrm flipH="false" flipV="false" rot="0">
              <a:off x="678688" y="370385"/>
              <a:ext cx="173265" cy="263020"/>
            </a:xfrm>
            <a:custGeom>
              <a:avLst/>
              <a:gdLst/>
              <a:ahLst/>
              <a:cxnLst/>
              <a:rect r="r" b="b" t="t" l="l"/>
              <a:pathLst>
                <a:path h="263020" w="173265">
                  <a:moveTo>
                    <a:pt x="0" y="0"/>
                  </a:moveTo>
                  <a:lnTo>
                    <a:pt x="173265" y="0"/>
                  </a:lnTo>
                  <a:lnTo>
                    <a:pt x="173265" y="263020"/>
                  </a:lnTo>
                  <a:lnTo>
                    <a:pt x="0" y="263020"/>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44" id="44"/>
            <p:cNvSpPr/>
            <p:nvPr/>
          </p:nvSpPr>
          <p:spPr>
            <a:xfrm flipH="false" flipV="false" rot="0">
              <a:off x="687250" y="394437"/>
              <a:ext cx="146021" cy="221663"/>
            </a:xfrm>
            <a:custGeom>
              <a:avLst/>
              <a:gdLst/>
              <a:ahLst/>
              <a:cxnLst/>
              <a:rect r="r" b="b" t="t" l="l"/>
              <a:pathLst>
                <a:path h="221663" w="146021">
                  <a:moveTo>
                    <a:pt x="0" y="0"/>
                  </a:moveTo>
                  <a:lnTo>
                    <a:pt x="146021" y="0"/>
                  </a:lnTo>
                  <a:lnTo>
                    <a:pt x="146021" y="221663"/>
                  </a:lnTo>
                  <a:lnTo>
                    <a:pt x="0" y="221663"/>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
          <p:nvSpPr>
            <p:cNvPr name="TextBox 45" id="45"/>
            <p:cNvSpPr txBox="true"/>
            <p:nvPr/>
          </p:nvSpPr>
          <p:spPr>
            <a:xfrm rot="0">
              <a:off x="194237" y="935935"/>
              <a:ext cx="1138585" cy="175373"/>
            </a:xfrm>
            <a:prstGeom prst="rect">
              <a:avLst/>
            </a:prstGeom>
          </p:spPr>
          <p:txBody>
            <a:bodyPr anchor="t" rtlCol="false" tIns="0" lIns="0" bIns="0" rIns="0">
              <a:spAutoFit/>
            </a:bodyPr>
            <a:lstStyle/>
            <a:p>
              <a:pPr algn="ctr">
                <a:lnSpc>
                  <a:spcPts val="1068"/>
                </a:lnSpc>
              </a:pPr>
              <a:r>
                <a:rPr lang="en-US" sz="929">
                  <a:solidFill>
                    <a:srgbClr val="E0475A"/>
                  </a:solidFill>
                  <a:latin typeface="Libre Baskerville"/>
                </a:rPr>
                <a:t>TR DRA</a:t>
              </a:r>
            </a:p>
          </p:txBody>
        </p:sp>
      </p:grpSp>
      <p:grpSp>
        <p:nvGrpSpPr>
          <p:cNvPr name="Group 46" id="46"/>
          <p:cNvGrpSpPr/>
          <p:nvPr/>
        </p:nvGrpSpPr>
        <p:grpSpPr>
          <a:xfrm rot="0">
            <a:off x="810110" y="2115435"/>
            <a:ext cx="8133381" cy="2173939"/>
            <a:chOff x="0" y="0"/>
            <a:chExt cx="10844508" cy="2898585"/>
          </a:xfrm>
        </p:grpSpPr>
        <p:sp>
          <p:nvSpPr>
            <p:cNvPr name="Freeform 47" id="47"/>
            <p:cNvSpPr/>
            <p:nvPr/>
          </p:nvSpPr>
          <p:spPr>
            <a:xfrm flipH="false" flipV="false" rot="118625">
              <a:off x="3755469" y="2121138"/>
              <a:ext cx="2205031" cy="539815"/>
            </a:xfrm>
            <a:custGeom>
              <a:avLst/>
              <a:gdLst/>
              <a:ahLst/>
              <a:cxnLst/>
              <a:rect r="r" b="b" t="t" l="l"/>
              <a:pathLst>
                <a:path h="539815" w="2205031">
                  <a:moveTo>
                    <a:pt x="0" y="0"/>
                  </a:moveTo>
                  <a:lnTo>
                    <a:pt x="2205031" y="0"/>
                  </a:lnTo>
                  <a:lnTo>
                    <a:pt x="2205031" y="539814"/>
                  </a:lnTo>
                  <a:lnTo>
                    <a:pt x="0" y="539814"/>
                  </a:lnTo>
                  <a:lnTo>
                    <a:pt x="0" y="0"/>
                  </a:lnTo>
                  <a:close/>
                </a:path>
              </a:pathLst>
            </a:custGeom>
            <a:blipFill>
              <a:blip r:embed="rId22">
                <a:extLst>
                  <a:ext uri="{96DAC541-7B7A-43D3-8B79-37D633B846F1}">
                    <asvg:svgBlip xmlns:asvg="http://schemas.microsoft.com/office/drawing/2016/SVG/main" r:embed="rId23"/>
                  </a:ext>
                </a:extLst>
              </a:blip>
              <a:stretch>
                <a:fillRect l="0" t="-435266" r="-56464" b="0"/>
              </a:stretch>
            </a:blipFill>
          </p:spPr>
        </p:sp>
        <p:grpSp>
          <p:nvGrpSpPr>
            <p:cNvPr name="Group 48" id="48"/>
            <p:cNvGrpSpPr/>
            <p:nvPr/>
          </p:nvGrpSpPr>
          <p:grpSpPr>
            <a:xfrm rot="5663568">
              <a:off x="4719679" y="1410337"/>
              <a:ext cx="328649" cy="1438216"/>
              <a:chOff x="0" y="0"/>
              <a:chExt cx="123265" cy="539427"/>
            </a:xfrm>
          </p:grpSpPr>
          <p:sp>
            <p:nvSpPr>
              <p:cNvPr name="Freeform 49" id="49"/>
              <p:cNvSpPr/>
              <p:nvPr/>
            </p:nvSpPr>
            <p:spPr>
              <a:xfrm flipH="false" flipV="false" rot="0">
                <a:off x="0" y="0"/>
                <a:ext cx="123265" cy="539427"/>
              </a:xfrm>
              <a:custGeom>
                <a:avLst/>
                <a:gdLst/>
                <a:ahLst/>
                <a:cxnLst/>
                <a:rect r="r" b="b" t="t" l="l"/>
                <a:pathLst>
                  <a:path h="539427" w="123265">
                    <a:moveTo>
                      <a:pt x="0" y="0"/>
                    </a:moveTo>
                    <a:lnTo>
                      <a:pt x="123265" y="0"/>
                    </a:lnTo>
                    <a:lnTo>
                      <a:pt x="123265" y="539427"/>
                    </a:lnTo>
                    <a:lnTo>
                      <a:pt x="0" y="539427"/>
                    </a:lnTo>
                    <a:close/>
                  </a:path>
                </a:pathLst>
              </a:custGeom>
              <a:solidFill>
                <a:srgbClr val="FFFFFF"/>
              </a:solidFill>
            </p:spPr>
          </p:sp>
          <p:sp>
            <p:nvSpPr>
              <p:cNvPr name="TextBox 50" id="50"/>
              <p:cNvSpPr txBox="true"/>
              <p:nvPr/>
            </p:nvSpPr>
            <p:spPr>
              <a:xfrm>
                <a:off x="0" y="0"/>
                <a:ext cx="812800" cy="812800"/>
              </a:xfrm>
              <a:prstGeom prst="rect">
                <a:avLst/>
              </a:prstGeom>
            </p:spPr>
            <p:txBody>
              <a:bodyPr anchor="ctr" rtlCol="false" tIns="50800" lIns="50800" bIns="50800" rIns="50800"/>
              <a:lstStyle/>
              <a:p>
                <a:pPr algn="ctr">
                  <a:lnSpc>
                    <a:spcPts val="1084"/>
                  </a:lnSpc>
                </a:pPr>
              </a:p>
            </p:txBody>
          </p:sp>
        </p:grpSp>
        <p:grpSp>
          <p:nvGrpSpPr>
            <p:cNvPr name="Group 51" id="51"/>
            <p:cNvGrpSpPr/>
            <p:nvPr/>
          </p:nvGrpSpPr>
          <p:grpSpPr>
            <a:xfrm rot="5663568">
              <a:off x="4875214" y="1608387"/>
              <a:ext cx="287005" cy="1327750"/>
              <a:chOff x="0" y="0"/>
              <a:chExt cx="107646" cy="497994"/>
            </a:xfrm>
          </p:grpSpPr>
          <p:sp>
            <p:nvSpPr>
              <p:cNvPr name="Freeform 52" id="52"/>
              <p:cNvSpPr/>
              <p:nvPr/>
            </p:nvSpPr>
            <p:spPr>
              <a:xfrm flipH="false" flipV="false" rot="0">
                <a:off x="0" y="0"/>
                <a:ext cx="107646" cy="497995"/>
              </a:xfrm>
              <a:custGeom>
                <a:avLst/>
                <a:gdLst/>
                <a:ahLst/>
                <a:cxnLst/>
                <a:rect r="r" b="b" t="t" l="l"/>
                <a:pathLst>
                  <a:path h="497995" w="107646">
                    <a:moveTo>
                      <a:pt x="0" y="0"/>
                    </a:moveTo>
                    <a:lnTo>
                      <a:pt x="107646" y="0"/>
                    </a:lnTo>
                    <a:lnTo>
                      <a:pt x="107646" y="497995"/>
                    </a:lnTo>
                    <a:lnTo>
                      <a:pt x="0" y="497995"/>
                    </a:lnTo>
                    <a:close/>
                  </a:path>
                </a:pathLst>
              </a:custGeom>
              <a:solidFill>
                <a:srgbClr val="FFFFFF"/>
              </a:solidFill>
            </p:spPr>
          </p:sp>
          <p:sp>
            <p:nvSpPr>
              <p:cNvPr name="TextBox 53" id="53"/>
              <p:cNvSpPr txBox="true"/>
              <p:nvPr/>
            </p:nvSpPr>
            <p:spPr>
              <a:xfrm>
                <a:off x="0" y="0"/>
                <a:ext cx="812800" cy="812800"/>
              </a:xfrm>
              <a:prstGeom prst="rect">
                <a:avLst/>
              </a:prstGeom>
            </p:spPr>
            <p:txBody>
              <a:bodyPr anchor="ctr" rtlCol="false" tIns="50800" lIns="50800" bIns="50800" rIns="50800"/>
              <a:lstStyle/>
              <a:p>
                <a:pPr algn="ctr">
                  <a:lnSpc>
                    <a:spcPts val="1084"/>
                  </a:lnSpc>
                </a:pPr>
              </a:p>
            </p:txBody>
          </p:sp>
        </p:grpSp>
        <p:grpSp>
          <p:nvGrpSpPr>
            <p:cNvPr name="Group 54" id="54"/>
            <p:cNvGrpSpPr/>
            <p:nvPr/>
          </p:nvGrpSpPr>
          <p:grpSpPr>
            <a:xfrm rot="5663568">
              <a:off x="4524488" y="2152081"/>
              <a:ext cx="287005" cy="236719"/>
              <a:chOff x="0" y="0"/>
              <a:chExt cx="107646" cy="88785"/>
            </a:xfrm>
          </p:grpSpPr>
          <p:sp>
            <p:nvSpPr>
              <p:cNvPr name="Freeform 55" id="55"/>
              <p:cNvSpPr/>
              <p:nvPr/>
            </p:nvSpPr>
            <p:spPr>
              <a:xfrm flipH="false" flipV="false" rot="0">
                <a:off x="0" y="0"/>
                <a:ext cx="107646" cy="88785"/>
              </a:xfrm>
              <a:custGeom>
                <a:avLst/>
                <a:gdLst/>
                <a:ahLst/>
                <a:cxnLst/>
                <a:rect r="r" b="b" t="t" l="l"/>
                <a:pathLst>
                  <a:path h="88785" w="107646">
                    <a:moveTo>
                      <a:pt x="0" y="0"/>
                    </a:moveTo>
                    <a:lnTo>
                      <a:pt x="107646" y="0"/>
                    </a:lnTo>
                    <a:lnTo>
                      <a:pt x="107646" y="88785"/>
                    </a:lnTo>
                    <a:lnTo>
                      <a:pt x="0" y="88785"/>
                    </a:lnTo>
                    <a:close/>
                  </a:path>
                </a:pathLst>
              </a:custGeom>
              <a:solidFill>
                <a:srgbClr val="FFFFFF"/>
              </a:solidFill>
            </p:spPr>
          </p:sp>
          <p:sp>
            <p:nvSpPr>
              <p:cNvPr name="TextBox 56" id="56"/>
              <p:cNvSpPr txBox="true"/>
              <p:nvPr/>
            </p:nvSpPr>
            <p:spPr>
              <a:xfrm>
                <a:off x="0" y="0"/>
                <a:ext cx="812800" cy="812800"/>
              </a:xfrm>
              <a:prstGeom prst="rect">
                <a:avLst/>
              </a:prstGeom>
            </p:spPr>
            <p:txBody>
              <a:bodyPr anchor="ctr" rtlCol="false" tIns="50800" lIns="50800" bIns="50800" rIns="50800"/>
              <a:lstStyle/>
              <a:p>
                <a:pPr algn="ctr">
                  <a:lnSpc>
                    <a:spcPts val="1084"/>
                  </a:lnSpc>
                </a:pPr>
              </a:p>
            </p:txBody>
          </p:sp>
        </p:grpSp>
        <p:grpSp>
          <p:nvGrpSpPr>
            <p:cNvPr name="Group 57" id="57"/>
            <p:cNvGrpSpPr/>
            <p:nvPr/>
          </p:nvGrpSpPr>
          <p:grpSpPr>
            <a:xfrm rot="5663568">
              <a:off x="5721023" y="2063444"/>
              <a:ext cx="287005" cy="510500"/>
              <a:chOff x="0" y="0"/>
              <a:chExt cx="107646" cy="191471"/>
            </a:xfrm>
          </p:grpSpPr>
          <p:sp>
            <p:nvSpPr>
              <p:cNvPr name="Freeform 58" id="58"/>
              <p:cNvSpPr/>
              <p:nvPr/>
            </p:nvSpPr>
            <p:spPr>
              <a:xfrm flipH="false" flipV="false" rot="0">
                <a:off x="0" y="0"/>
                <a:ext cx="107646" cy="191471"/>
              </a:xfrm>
              <a:custGeom>
                <a:avLst/>
                <a:gdLst/>
                <a:ahLst/>
                <a:cxnLst/>
                <a:rect r="r" b="b" t="t" l="l"/>
                <a:pathLst>
                  <a:path h="191471" w="107646">
                    <a:moveTo>
                      <a:pt x="0" y="0"/>
                    </a:moveTo>
                    <a:lnTo>
                      <a:pt x="107646" y="0"/>
                    </a:lnTo>
                    <a:lnTo>
                      <a:pt x="107646" y="191471"/>
                    </a:lnTo>
                    <a:lnTo>
                      <a:pt x="0" y="191471"/>
                    </a:lnTo>
                    <a:close/>
                  </a:path>
                </a:pathLst>
              </a:custGeom>
              <a:solidFill>
                <a:srgbClr val="FFFFFF"/>
              </a:solidFill>
            </p:spPr>
          </p:sp>
          <p:sp>
            <p:nvSpPr>
              <p:cNvPr name="TextBox 59" id="59"/>
              <p:cNvSpPr txBox="true"/>
              <p:nvPr/>
            </p:nvSpPr>
            <p:spPr>
              <a:xfrm>
                <a:off x="0" y="0"/>
                <a:ext cx="812800" cy="812800"/>
              </a:xfrm>
              <a:prstGeom prst="rect">
                <a:avLst/>
              </a:prstGeom>
            </p:spPr>
            <p:txBody>
              <a:bodyPr anchor="ctr" rtlCol="false" tIns="50800" lIns="50800" bIns="50800" rIns="50800"/>
              <a:lstStyle/>
              <a:p>
                <a:pPr algn="ctr">
                  <a:lnSpc>
                    <a:spcPts val="1084"/>
                  </a:lnSpc>
                </a:pPr>
              </a:p>
            </p:txBody>
          </p:sp>
        </p:grpSp>
        <p:grpSp>
          <p:nvGrpSpPr>
            <p:cNvPr name="Group 60" id="60"/>
            <p:cNvGrpSpPr/>
            <p:nvPr/>
          </p:nvGrpSpPr>
          <p:grpSpPr>
            <a:xfrm rot="118625">
              <a:off x="5524593" y="5158"/>
              <a:ext cx="313483" cy="838266"/>
              <a:chOff x="0" y="0"/>
              <a:chExt cx="128714" cy="344187"/>
            </a:xfrm>
          </p:grpSpPr>
          <p:sp>
            <p:nvSpPr>
              <p:cNvPr name="Freeform 61" id="61"/>
              <p:cNvSpPr/>
              <p:nvPr/>
            </p:nvSpPr>
            <p:spPr>
              <a:xfrm flipH="false" flipV="false" rot="0">
                <a:off x="0" y="0"/>
                <a:ext cx="128714" cy="344187"/>
              </a:xfrm>
              <a:custGeom>
                <a:avLst/>
                <a:gdLst/>
                <a:ahLst/>
                <a:cxnLst/>
                <a:rect r="r" b="b" t="t" l="l"/>
                <a:pathLst>
                  <a:path h="344187" w="128714">
                    <a:moveTo>
                      <a:pt x="0" y="0"/>
                    </a:moveTo>
                    <a:lnTo>
                      <a:pt x="128714" y="0"/>
                    </a:lnTo>
                    <a:lnTo>
                      <a:pt x="128714" y="344187"/>
                    </a:lnTo>
                    <a:lnTo>
                      <a:pt x="0" y="344187"/>
                    </a:lnTo>
                    <a:close/>
                  </a:path>
                </a:pathLst>
              </a:custGeom>
              <a:solidFill>
                <a:srgbClr val="FFFFFF"/>
              </a:solidFill>
            </p:spPr>
          </p:sp>
          <p:sp>
            <p:nvSpPr>
              <p:cNvPr name="TextBox 62" id="62"/>
              <p:cNvSpPr txBox="true"/>
              <p:nvPr/>
            </p:nvSpPr>
            <p:spPr>
              <a:xfrm>
                <a:off x="0" y="0"/>
                <a:ext cx="812800" cy="812800"/>
              </a:xfrm>
              <a:prstGeom prst="rect">
                <a:avLst/>
              </a:prstGeom>
            </p:spPr>
            <p:txBody>
              <a:bodyPr anchor="ctr" rtlCol="false" tIns="50800" lIns="50800" bIns="50800" rIns="50800"/>
              <a:lstStyle/>
              <a:p>
                <a:pPr algn="ctr">
                  <a:lnSpc>
                    <a:spcPts val="1084"/>
                  </a:lnSpc>
                </a:pPr>
              </a:p>
            </p:txBody>
          </p:sp>
        </p:grpSp>
        <p:grpSp>
          <p:nvGrpSpPr>
            <p:cNvPr name="Group 63" id="63"/>
            <p:cNvGrpSpPr/>
            <p:nvPr/>
          </p:nvGrpSpPr>
          <p:grpSpPr>
            <a:xfrm rot="7141489">
              <a:off x="4812995" y="1531448"/>
              <a:ext cx="1091217" cy="636805"/>
              <a:chOff x="0" y="0"/>
              <a:chExt cx="1055757" cy="616112"/>
            </a:xfrm>
          </p:grpSpPr>
          <p:sp>
            <p:nvSpPr>
              <p:cNvPr name="Freeform 64" id="64"/>
              <p:cNvSpPr/>
              <p:nvPr/>
            </p:nvSpPr>
            <p:spPr>
              <a:xfrm flipH="false" flipV="false" rot="0">
                <a:off x="0" y="0"/>
                <a:ext cx="1055757" cy="616112"/>
              </a:xfrm>
              <a:custGeom>
                <a:avLst/>
                <a:gdLst/>
                <a:ahLst/>
                <a:cxnLst/>
                <a:rect r="r" b="b" t="t" l="l"/>
                <a:pathLst>
                  <a:path h="616112" w="1055757">
                    <a:moveTo>
                      <a:pt x="0" y="0"/>
                    </a:moveTo>
                    <a:lnTo>
                      <a:pt x="1055757" y="0"/>
                    </a:lnTo>
                    <a:lnTo>
                      <a:pt x="1055757" y="616112"/>
                    </a:lnTo>
                    <a:lnTo>
                      <a:pt x="0" y="616112"/>
                    </a:lnTo>
                    <a:close/>
                  </a:path>
                </a:pathLst>
              </a:custGeom>
              <a:solidFill>
                <a:srgbClr val="FFFFFF"/>
              </a:solidFill>
            </p:spPr>
          </p:sp>
        </p:grpSp>
        <p:grpSp>
          <p:nvGrpSpPr>
            <p:cNvPr name="Group 65" id="65"/>
            <p:cNvGrpSpPr/>
            <p:nvPr/>
          </p:nvGrpSpPr>
          <p:grpSpPr>
            <a:xfrm rot="4902647">
              <a:off x="5453878" y="1737027"/>
              <a:ext cx="548265" cy="850106"/>
              <a:chOff x="0" y="0"/>
              <a:chExt cx="530449" cy="822482"/>
            </a:xfrm>
          </p:grpSpPr>
          <p:sp>
            <p:nvSpPr>
              <p:cNvPr name="Freeform 66" id="66"/>
              <p:cNvSpPr/>
              <p:nvPr/>
            </p:nvSpPr>
            <p:spPr>
              <a:xfrm flipH="false" flipV="false" rot="0">
                <a:off x="0" y="0"/>
                <a:ext cx="530449" cy="822482"/>
              </a:xfrm>
              <a:custGeom>
                <a:avLst/>
                <a:gdLst/>
                <a:ahLst/>
                <a:cxnLst/>
                <a:rect r="r" b="b" t="t" l="l"/>
                <a:pathLst>
                  <a:path h="822482" w="530449">
                    <a:moveTo>
                      <a:pt x="0" y="0"/>
                    </a:moveTo>
                    <a:lnTo>
                      <a:pt x="530449" y="0"/>
                    </a:lnTo>
                    <a:lnTo>
                      <a:pt x="530449" y="822482"/>
                    </a:lnTo>
                    <a:lnTo>
                      <a:pt x="0" y="822482"/>
                    </a:lnTo>
                    <a:close/>
                  </a:path>
                </a:pathLst>
              </a:custGeom>
              <a:solidFill>
                <a:srgbClr val="FFFFFF"/>
              </a:solidFill>
            </p:spPr>
          </p:sp>
        </p:grpSp>
        <p:grpSp>
          <p:nvGrpSpPr>
            <p:cNvPr name="Group 67" id="67"/>
            <p:cNvGrpSpPr/>
            <p:nvPr/>
          </p:nvGrpSpPr>
          <p:grpSpPr>
            <a:xfrm rot="1741489">
              <a:off x="5699986" y="1634605"/>
              <a:ext cx="660093" cy="503634"/>
              <a:chOff x="0" y="0"/>
              <a:chExt cx="638643" cy="487269"/>
            </a:xfrm>
          </p:grpSpPr>
          <p:sp>
            <p:nvSpPr>
              <p:cNvPr name="Freeform 68" id="68"/>
              <p:cNvSpPr/>
              <p:nvPr/>
            </p:nvSpPr>
            <p:spPr>
              <a:xfrm flipH="false" flipV="false" rot="0">
                <a:off x="0" y="0"/>
                <a:ext cx="638643" cy="487269"/>
              </a:xfrm>
              <a:custGeom>
                <a:avLst/>
                <a:gdLst/>
                <a:ahLst/>
                <a:cxnLst/>
                <a:rect r="r" b="b" t="t" l="l"/>
                <a:pathLst>
                  <a:path h="487269" w="638643">
                    <a:moveTo>
                      <a:pt x="0" y="0"/>
                    </a:moveTo>
                    <a:lnTo>
                      <a:pt x="638643" y="0"/>
                    </a:lnTo>
                    <a:lnTo>
                      <a:pt x="638643" y="487269"/>
                    </a:lnTo>
                    <a:lnTo>
                      <a:pt x="0" y="487269"/>
                    </a:lnTo>
                    <a:close/>
                  </a:path>
                </a:pathLst>
              </a:custGeom>
              <a:solidFill>
                <a:srgbClr val="FFFFFF"/>
              </a:solidFill>
            </p:spPr>
          </p:sp>
        </p:grpSp>
        <p:grpSp>
          <p:nvGrpSpPr>
            <p:cNvPr name="Group 69" id="69"/>
            <p:cNvGrpSpPr/>
            <p:nvPr/>
          </p:nvGrpSpPr>
          <p:grpSpPr>
            <a:xfrm rot="7141489">
              <a:off x="6051656" y="1896748"/>
              <a:ext cx="503634" cy="282800"/>
              <a:chOff x="0" y="0"/>
              <a:chExt cx="487269" cy="273611"/>
            </a:xfrm>
          </p:grpSpPr>
          <p:sp>
            <p:nvSpPr>
              <p:cNvPr name="Freeform 70" id="70"/>
              <p:cNvSpPr/>
              <p:nvPr/>
            </p:nvSpPr>
            <p:spPr>
              <a:xfrm flipH="false" flipV="false" rot="0">
                <a:off x="0" y="0"/>
                <a:ext cx="487269" cy="273611"/>
              </a:xfrm>
              <a:custGeom>
                <a:avLst/>
                <a:gdLst/>
                <a:ahLst/>
                <a:cxnLst/>
                <a:rect r="r" b="b" t="t" l="l"/>
                <a:pathLst>
                  <a:path h="273611" w="487269">
                    <a:moveTo>
                      <a:pt x="0" y="0"/>
                    </a:moveTo>
                    <a:lnTo>
                      <a:pt x="487269" y="0"/>
                    </a:lnTo>
                    <a:lnTo>
                      <a:pt x="487269" y="273611"/>
                    </a:lnTo>
                    <a:lnTo>
                      <a:pt x="0" y="273611"/>
                    </a:lnTo>
                    <a:close/>
                  </a:path>
                </a:pathLst>
              </a:custGeom>
              <a:solidFill>
                <a:srgbClr val="FFFFFF"/>
              </a:solidFill>
            </p:spPr>
          </p:sp>
        </p:grpSp>
        <p:grpSp>
          <p:nvGrpSpPr>
            <p:cNvPr name="Group 71" id="71"/>
            <p:cNvGrpSpPr/>
            <p:nvPr/>
          </p:nvGrpSpPr>
          <p:grpSpPr>
            <a:xfrm rot="7141489">
              <a:off x="5804579" y="1808999"/>
              <a:ext cx="601632" cy="589386"/>
              <a:chOff x="0" y="0"/>
              <a:chExt cx="6350000" cy="6350000"/>
            </a:xfrm>
          </p:grpSpPr>
          <p:sp>
            <p:nvSpPr>
              <p:cNvPr name="Freeform 72" id="72"/>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sp>
        </p:grpSp>
        <p:grpSp>
          <p:nvGrpSpPr>
            <p:cNvPr name="Group 73" id="73"/>
            <p:cNvGrpSpPr/>
            <p:nvPr/>
          </p:nvGrpSpPr>
          <p:grpSpPr>
            <a:xfrm rot="7226562">
              <a:off x="5690257" y="2547309"/>
              <a:ext cx="176171" cy="114193"/>
              <a:chOff x="0" y="0"/>
              <a:chExt cx="422113" cy="273611"/>
            </a:xfrm>
          </p:grpSpPr>
          <p:sp>
            <p:nvSpPr>
              <p:cNvPr name="Freeform 74" id="74"/>
              <p:cNvSpPr/>
              <p:nvPr/>
            </p:nvSpPr>
            <p:spPr>
              <a:xfrm flipH="false" flipV="false" rot="0">
                <a:off x="0" y="0"/>
                <a:ext cx="422113" cy="273611"/>
              </a:xfrm>
              <a:custGeom>
                <a:avLst/>
                <a:gdLst/>
                <a:ahLst/>
                <a:cxnLst/>
                <a:rect r="r" b="b" t="t" l="l"/>
                <a:pathLst>
                  <a:path h="273611" w="422113">
                    <a:moveTo>
                      <a:pt x="0" y="0"/>
                    </a:moveTo>
                    <a:lnTo>
                      <a:pt x="422113" y="0"/>
                    </a:lnTo>
                    <a:lnTo>
                      <a:pt x="422113" y="273611"/>
                    </a:lnTo>
                    <a:lnTo>
                      <a:pt x="0" y="273611"/>
                    </a:lnTo>
                    <a:close/>
                  </a:path>
                </a:pathLst>
              </a:custGeom>
              <a:solidFill>
                <a:srgbClr val="FFFFFF"/>
              </a:solidFill>
            </p:spPr>
          </p:sp>
        </p:grpSp>
        <p:grpSp>
          <p:nvGrpSpPr>
            <p:cNvPr name="Group 75" id="75"/>
            <p:cNvGrpSpPr/>
            <p:nvPr/>
          </p:nvGrpSpPr>
          <p:grpSpPr>
            <a:xfrm rot="7226562">
              <a:off x="4690540" y="1901491"/>
              <a:ext cx="355168" cy="188953"/>
              <a:chOff x="0" y="0"/>
              <a:chExt cx="850998" cy="452738"/>
            </a:xfrm>
          </p:grpSpPr>
          <p:sp>
            <p:nvSpPr>
              <p:cNvPr name="Freeform 76" id="76"/>
              <p:cNvSpPr/>
              <p:nvPr/>
            </p:nvSpPr>
            <p:spPr>
              <a:xfrm flipH="false" flipV="false" rot="0">
                <a:off x="0" y="0"/>
                <a:ext cx="850998" cy="452738"/>
              </a:xfrm>
              <a:custGeom>
                <a:avLst/>
                <a:gdLst/>
                <a:ahLst/>
                <a:cxnLst/>
                <a:rect r="r" b="b" t="t" l="l"/>
                <a:pathLst>
                  <a:path h="452738" w="850998">
                    <a:moveTo>
                      <a:pt x="0" y="0"/>
                    </a:moveTo>
                    <a:lnTo>
                      <a:pt x="850998" y="0"/>
                    </a:lnTo>
                    <a:lnTo>
                      <a:pt x="850998" y="452738"/>
                    </a:lnTo>
                    <a:lnTo>
                      <a:pt x="0" y="452738"/>
                    </a:lnTo>
                    <a:close/>
                  </a:path>
                </a:pathLst>
              </a:custGeom>
              <a:solidFill>
                <a:srgbClr val="FFFFFF"/>
              </a:solidFill>
            </p:spPr>
          </p:sp>
        </p:grpSp>
        <p:sp>
          <p:nvSpPr>
            <p:cNvPr name="Freeform 77" id="77"/>
            <p:cNvSpPr/>
            <p:nvPr/>
          </p:nvSpPr>
          <p:spPr>
            <a:xfrm flipH="false" flipV="false" rot="7141489">
              <a:off x="4718881" y="671818"/>
              <a:ext cx="2350701" cy="1614649"/>
            </a:xfrm>
            <a:custGeom>
              <a:avLst/>
              <a:gdLst/>
              <a:ahLst/>
              <a:cxnLst/>
              <a:rect r="r" b="b" t="t" l="l"/>
              <a:pathLst>
                <a:path h="1614649" w="2350701">
                  <a:moveTo>
                    <a:pt x="0" y="0"/>
                  </a:moveTo>
                  <a:lnTo>
                    <a:pt x="2350701" y="0"/>
                  </a:lnTo>
                  <a:lnTo>
                    <a:pt x="2350701" y="1614649"/>
                  </a:lnTo>
                  <a:lnTo>
                    <a:pt x="0" y="1614649"/>
                  </a:lnTo>
                  <a:lnTo>
                    <a:pt x="0" y="0"/>
                  </a:lnTo>
                  <a:close/>
                </a:path>
              </a:pathLst>
            </a:custGeom>
            <a:blipFill>
              <a:blip r:embed="rId14">
                <a:extLst>
                  <a:ext uri="{96DAC541-7B7A-43D3-8B79-37D633B846F1}">
                    <asvg:svgBlip xmlns:asvg="http://schemas.microsoft.com/office/drawing/2016/SVG/main" r:embed="rId15"/>
                  </a:ext>
                </a:extLst>
              </a:blip>
              <a:stretch>
                <a:fillRect l="0" t="0" r="-91" b="0"/>
              </a:stretch>
            </a:blipFill>
          </p:spPr>
        </p:sp>
        <p:sp>
          <p:nvSpPr>
            <p:cNvPr name="Freeform 78" id="78"/>
            <p:cNvSpPr/>
            <p:nvPr/>
          </p:nvSpPr>
          <p:spPr>
            <a:xfrm flipH="false" flipV="false" rot="118625">
              <a:off x="6339452" y="1382058"/>
              <a:ext cx="193440" cy="290161"/>
            </a:xfrm>
            <a:custGeom>
              <a:avLst/>
              <a:gdLst/>
              <a:ahLst/>
              <a:cxnLst/>
              <a:rect r="r" b="b" t="t" l="l"/>
              <a:pathLst>
                <a:path h="290161" w="193440">
                  <a:moveTo>
                    <a:pt x="0" y="0"/>
                  </a:moveTo>
                  <a:lnTo>
                    <a:pt x="193441" y="0"/>
                  </a:lnTo>
                  <a:lnTo>
                    <a:pt x="193441" y="290160"/>
                  </a:lnTo>
                  <a:lnTo>
                    <a:pt x="0" y="290160"/>
                  </a:lnTo>
                  <a:lnTo>
                    <a:pt x="0" y="0"/>
                  </a:lnTo>
                  <a:close/>
                </a:path>
              </a:pathLst>
            </a:custGeom>
            <a:blipFill>
              <a:blip r:embed="rId22">
                <a:extLst>
                  <a:ext uri="{96DAC541-7B7A-43D3-8B79-37D633B846F1}">
                    <asvg:svgBlip xmlns:asvg="http://schemas.microsoft.com/office/drawing/2016/SVG/main" r:embed="rId23"/>
                  </a:ext>
                </a:extLst>
              </a:blip>
              <a:stretch>
                <a:fillRect l="-442305" t="-279484" r="-447026" b="-172892"/>
              </a:stretch>
            </a:blipFill>
          </p:spPr>
        </p:sp>
        <p:grpSp>
          <p:nvGrpSpPr>
            <p:cNvPr name="Group 79" id="79"/>
            <p:cNvGrpSpPr/>
            <p:nvPr/>
          </p:nvGrpSpPr>
          <p:grpSpPr>
            <a:xfrm rot="4410172">
              <a:off x="5607700" y="2456536"/>
              <a:ext cx="309070" cy="334850"/>
              <a:chOff x="0" y="0"/>
              <a:chExt cx="107786" cy="116777"/>
            </a:xfrm>
          </p:grpSpPr>
          <p:sp>
            <p:nvSpPr>
              <p:cNvPr name="Freeform 80" id="80"/>
              <p:cNvSpPr/>
              <p:nvPr/>
            </p:nvSpPr>
            <p:spPr>
              <a:xfrm flipH="false" flipV="false" rot="0">
                <a:off x="0" y="0"/>
                <a:ext cx="107786" cy="116777"/>
              </a:xfrm>
              <a:custGeom>
                <a:avLst/>
                <a:gdLst/>
                <a:ahLst/>
                <a:cxnLst/>
                <a:rect r="r" b="b" t="t" l="l"/>
                <a:pathLst>
                  <a:path h="116777" w="107786">
                    <a:moveTo>
                      <a:pt x="0" y="0"/>
                    </a:moveTo>
                    <a:lnTo>
                      <a:pt x="107786" y="0"/>
                    </a:lnTo>
                    <a:lnTo>
                      <a:pt x="107786" y="116777"/>
                    </a:lnTo>
                    <a:lnTo>
                      <a:pt x="0" y="116777"/>
                    </a:lnTo>
                    <a:close/>
                  </a:path>
                </a:pathLst>
              </a:custGeom>
              <a:solidFill>
                <a:srgbClr val="FFFFFF"/>
              </a:solidFill>
            </p:spPr>
          </p:sp>
          <p:sp>
            <p:nvSpPr>
              <p:cNvPr name="TextBox 81" id="81"/>
              <p:cNvSpPr txBox="true"/>
              <p:nvPr/>
            </p:nvSpPr>
            <p:spPr>
              <a:xfrm>
                <a:off x="0" y="0"/>
                <a:ext cx="812800" cy="812800"/>
              </a:xfrm>
              <a:prstGeom prst="rect">
                <a:avLst/>
              </a:prstGeom>
            </p:spPr>
            <p:txBody>
              <a:bodyPr anchor="ctr" rtlCol="false" tIns="50800" lIns="50800" bIns="50800" rIns="50800"/>
              <a:lstStyle/>
              <a:p>
                <a:pPr algn="ctr">
                  <a:lnSpc>
                    <a:spcPts val="1084"/>
                  </a:lnSpc>
                </a:pPr>
              </a:p>
            </p:txBody>
          </p:sp>
        </p:grpSp>
        <p:sp>
          <p:nvSpPr>
            <p:cNvPr name="Freeform 82" id="82"/>
            <p:cNvSpPr/>
            <p:nvPr/>
          </p:nvSpPr>
          <p:spPr>
            <a:xfrm flipH="false" flipV="false" rot="10401897">
              <a:off x="6081585" y="1896454"/>
              <a:ext cx="193440" cy="290161"/>
            </a:xfrm>
            <a:custGeom>
              <a:avLst/>
              <a:gdLst/>
              <a:ahLst/>
              <a:cxnLst/>
              <a:rect r="r" b="b" t="t" l="l"/>
              <a:pathLst>
                <a:path h="290161" w="193440">
                  <a:moveTo>
                    <a:pt x="0" y="0"/>
                  </a:moveTo>
                  <a:lnTo>
                    <a:pt x="193440" y="0"/>
                  </a:lnTo>
                  <a:lnTo>
                    <a:pt x="193440" y="290160"/>
                  </a:lnTo>
                  <a:lnTo>
                    <a:pt x="0" y="290160"/>
                  </a:lnTo>
                  <a:lnTo>
                    <a:pt x="0" y="0"/>
                  </a:lnTo>
                  <a:close/>
                </a:path>
              </a:pathLst>
            </a:custGeom>
            <a:blipFill>
              <a:blip r:embed="rId22">
                <a:extLst>
                  <a:ext uri="{96DAC541-7B7A-43D3-8B79-37D633B846F1}">
                    <asvg:svgBlip xmlns:asvg="http://schemas.microsoft.com/office/drawing/2016/SVG/main" r:embed="rId23"/>
                  </a:ext>
                </a:extLst>
              </a:blip>
              <a:stretch>
                <a:fillRect l="-442305" t="-279484" r="-447026" b="-172892"/>
              </a:stretch>
            </a:blipFill>
          </p:spPr>
        </p:sp>
        <p:sp>
          <p:nvSpPr>
            <p:cNvPr name="Freeform 83" id="83"/>
            <p:cNvSpPr/>
            <p:nvPr/>
          </p:nvSpPr>
          <p:spPr>
            <a:xfrm flipH="false" flipV="false" rot="118625">
              <a:off x="10906" y="1915893"/>
              <a:ext cx="2778382" cy="680177"/>
            </a:xfrm>
            <a:custGeom>
              <a:avLst/>
              <a:gdLst/>
              <a:ahLst/>
              <a:cxnLst/>
              <a:rect r="r" b="b" t="t" l="l"/>
              <a:pathLst>
                <a:path h="680177" w="2778382">
                  <a:moveTo>
                    <a:pt x="0" y="0"/>
                  </a:moveTo>
                  <a:lnTo>
                    <a:pt x="2778382" y="0"/>
                  </a:lnTo>
                  <a:lnTo>
                    <a:pt x="2778382" y="680177"/>
                  </a:lnTo>
                  <a:lnTo>
                    <a:pt x="0" y="680177"/>
                  </a:lnTo>
                  <a:lnTo>
                    <a:pt x="0" y="0"/>
                  </a:lnTo>
                  <a:close/>
                </a:path>
              </a:pathLst>
            </a:custGeom>
            <a:blipFill>
              <a:blip r:embed="rId22">
                <a:extLst>
                  <a:ext uri="{96DAC541-7B7A-43D3-8B79-37D633B846F1}">
                    <asvg:svgBlip xmlns:asvg="http://schemas.microsoft.com/office/drawing/2016/SVG/main" r:embed="rId23"/>
                  </a:ext>
                </a:extLst>
              </a:blip>
              <a:stretch>
                <a:fillRect l="0" t="-435266" r="-56464" b="0"/>
              </a:stretch>
            </a:blipFill>
          </p:spPr>
        </p:sp>
        <p:grpSp>
          <p:nvGrpSpPr>
            <p:cNvPr name="Group 84" id="84"/>
            <p:cNvGrpSpPr/>
            <p:nvPr/>
          </p:nvGrpSpPr>
          <p:grpSpPr>
            <a:xfrm rot="0">
              <a:off x="566982" y="1810148"/>
              <a:ext cx="1889714" cy="336631"/>
              <a:chOff x="0" y="0"/>
              <a:chExt cx="812800" cy="144791"/>
            </a:xfrm>
          </p:grpSpPr>
          <p:sp>
            <p:nvSpPr>
              <p:cNvPr name="Freeform 85" id="85"/>
              <p:cNvSpPr/>
              <p:nvPr/>
            </p:nvSpPr>
            <p:spPr>
              <a:xfrm flipH="false" flipV="false" rot="0">
                <a:off x="0" y="0"/>
                <a:ext cx="812800" cy="144791"/>
              </a:xfrm>
              <a:custGeom>
                <a:avLst/>
                <a:gdLst/>
                <a:ahLst/>
                <a:cxnLst/>
                <a:rect r="r" b="b" t="t" l="l"/>
                <a:pathLst>
                  <a:path h="144791" w="812800">
                    <a:moveTo>
                      <a:pt x="0" y="0"/>
                    </a:moveTo>
                    <a:lnTo>
                      <a:pt x="812800" y="0"/>
                    </a:lnTo>
                    <a:lnTo>
                      <a:pt x="812800" y="144791"/>
                    </a:lnTo>
                    <a:lnTo>
                      <a:pt x="0" y="144791"/>
                    </a:lnTo>
                    <a:close/>
                  </a:path>
                </a:pathLst>
              </a:custGeom>
              <a:solidFill>
                <a:srgbClr val="FFFFFF"/>
              </a:solidFill>
            </p:spPr>
          </p:sp>
          <p:sp>
            <p:nvSpPr>
              <p:cNvPr name="TextBox 86" id="86"/>
              <p:cNvSpPr txBox="true"/>
              <p:nvPr/>
            </p:nvSpPr>
            <p:spPr>
              <a:xfrm>
                <a:off x="0" y="0"/>
                <a:ext cx="812800" cy="812800"/>
              </a:xfrm>
              <a:prstGeom prst="rect">
                <a:avLst/>
              </a:prstGeom>
            </p:spPr>
            <p:txBody>
              <a:bodyPr anchor="ctr" rtlCol="false" tIns="50800" lIns="50800" bIns="50800" rIns="50800"/>
              <a:lstStyle/>
              <a:p>
                <a:pPr algn="ctr">
                  <a:lnSpc>
                    <a:spcPts val="1084"/>
                  </a:lnSpc>
                </a:pPr>
              </a:p>
            </p:txBody>
          </p:sp>
        </p:grpSp>
        <p:grpSp>
          <p:nvGrpSpPr>
            <p:cNvPr name="Group 87" id="87"/>
            <p:cNvGrpSpPr/>
            <p:nvPr/>
          </p:nvGrpSpPr>
          <p:grpSpPr>
            <a:xfrm rot="0">
              <a:off x="910480" y="1978464"/>
              <a:ext cx="1949006" cy="356395"/>
              <a:chOff x="0" y="0"/>
              <a:chExt cx="838302" cy="153292"/>
            </a:xfrm>
          </p:grpSpPr>
          <p:sp>
            <p:nvSpPr>
              <p:cNvPr name="Freeform 88" id="88"/>
              <p:cNvSpPr/>
              <p:nvPr/>
            </p:nvSpPr>
            <p:spPr>
              <a:xfrm flipH="false" flipV="false" rot="0">
                <a:off x="0" y="0"/>
                <a:ext cx="838302" cy="153292"/>
              </a:xfrm>
              <a:custGeom>
                <a:avLst/>
                <a:gdLst/>
                <a:ahLst/>
                <a:cxnLst/>
                <a:rect r="r" b="b" t="t" l="l"/>
                <a:pathLst>
                  <a:path h="153292" w="838302">
                    <a:moveTo>
                      <a:pt x="0" y="0"/>
                    </a:moveTo>
                    <a:lnTo>
                      <a:pt x="838302" y="0"/>
                    </a:lnTo>
                    <a:lnTo>
                      <a:pt x="838302" y="153292"/>
                    </a:lnTo>
                    <a:lnTo>
                      <a:pt x="0" y="153292"/>
                    </a:lnTo>
                    <a:close/>
                  </a:path>
                </a:pathLst>
              </a:custGeom>
              <a:solidFill>
                <a:srgbClr val="FFFFFF"/>
              </a:solidFill>
            </p:spPr>
          </p:sp>
          <p:sp>
            <p:nvSpPr>
              <p:cNvPr name="TextBox 89" id="89"/>
              <p:cNvSpPr txBox="true"/>
              <p:nvPr/>
            </p:nvSpPr>
            <p:spPr>
              <a:xfrm>
                <a:off x="0" y="0"/>
                <a:ext cx="812800" cy="812800"/>
              </a:xfrm>
              <a:prstGeom prst="rect">
                <a:avLst/>
              </a:prstGeom>
            </p:spPr>
            <p:txBody>
              <a:bodyPr anchor="ctr" rtlCol="false" tIns="50800" lIns="50800" bIns="50800" rIns="50800"/>
              <a:lstStyle/>
              <a:p>
                <a:pPr algn="ctr">
                  <a:lnSpc>
                    <a:spcPts val="1084"/>
                  </a:lnSpc>
                </a:pPr>
              </a:p>
            </p:txBody>
          </p:sp>
        </p:grpSp>
        <p:grpSp>
          <p:nvGrpSpPr>
            <p:cNvPr name="Group 90" id="90"/>
            <p:cNvGrpSpPr/>
            <p:nvPr/>
          </p:nvGrpSpPr>
          <p:grpSpPr>
            <a:xfrm rot="-1462499">
              <a:off x="2801632" y="1329777"/>
              <a:ext cx="328649" cy="1438216"/>
              <a:chOff x="0" y="0"/>
              <a:chExt cx="123265" cy="539427"/>
            </a:xfrm>
          </p:grpSpPr>
          <p:sp>
            <p:nvSpPr>
              <p:cNvPr name="Freeform 91" id="91"/>
              <p:cNvSpPr/>
              <p:nvPr/>
            </p:nvSpPr>
            <p:spPr>
              <a:xfrm flipH="false" flipV="false" rot="0">
                <a:off x="0" y="0"/>
                <a:ext cx="123265" cy="539427"/>
              </a:xfrm>
              <a:custGeom>
                <a:avLst/>
                <a:gdLst/>
                <a:ahLst/>
                <a:cxnLst/>
                <a:rect r="r" b="b" t="t" l="l"/>
                <a:pathLst>
                  <a:path h="539427" w="123265">
                    <a:moveTo>
                      <a:pt x="0" y="0"/>
                    </a:moveTo>
                    <a:lnTo>
                      <a:pt x="123265" y="0"/>
                    </a:lnTo>
                    <a:lnTo>
                      <a:pt x="123265" y="539427"/>
                    </a:lnTo>
                    <a:lnTo>
                      <a:pt x="0" y="539427"/>
                    </a:lnTo>
                    <a:close/>
                  </a:path>
                </a:pathLst>
              </a:custGeom>
              <a:solidFill>
                <a:srgbClr val="FFFFFF"/>
              </a:solidFill>
            </p:spPr>
          </p:sp>
          <p:sp>
            <p:nvSpPr>
              <p:cNvPr name="TextBox 92" id="92"/>
              <p:cNvSpPr txBox="true"/>
              <p:nvPr/>
            </p:nvSpPr>
            <p:spPr>
              <a:xfrm>
                <a:off x="0" y="0"/>
                <a:ext cx="812800" cy="812800"/>
              </a:xfrm>
              <a:prstGeom prst="rect">
                <a:avLst/>
              </a:prstGeom>
            </p:spPr>
            <p:txBody>
              <a:bodyPr anchor="ctr" rtlCol="false" tIns="50800" lIns="50800" bIns="50800" rIns="50800"/>
              <a:lstStyle/>
              <a:p>
                <a:pPr algn="ctr">
                  <a:lnSpc>
                    <a:spcPts val="1084"/>
                  </a:lnSpc>
                </a:pPr>
              </a:p>
            </p:txBody>
          </p:sp>
        </p:grpSp>
        <p:grpSp>
          <p:nvGrpSpPr>
            <p:cNvPr name="Group 93" id="93"/>
            <p:cNvGrpSpPr/>
            <p:nvPr/>
          </p:nvGrpSpPr>
          <p:grpSpPr>
            <a:xfrm rot="-1462499">
              <a:off x="2882812" y="1198191"/>
              <a:ext cx="287005" cy="1327750"/>
              <a:chOff x="0" y="0"/>
              <a:chExt cx="107646" cy="497994"/>
            </a:xfrm>
          </p:grpSpPr>
          <p:sp>
            <p:nvSpPr>
              <p:cNvPr name="Freeform 94" id="94"/>
              <p:cNvSpPr/>
              <p:nvPr/>
            </p:nvSpPr>
            <p:spPr>
              <a:xfrm flipH="false" flipV="false" rot="0">
                <a:off x="0" y="0"/>
                <a:ext cx="107646" cy="497995"/>
              </a:xfrm>
              <a:custGeom>
                <a:avLst/>
                <a:gdLst/>
                <a:ahLst/>
                <a:cxnLst/>
                <a:rect r="r" b="b" t="t" l="l"/>
                <a:pathLst>
                  <a:path h="497995" w="107646">
                    <a:moveTo>
                      <a:pt x="0" y="0"/>
                    </a:moveTo>
                    <a:lnTo>
                      <a:pt x="107646" y="0"/>
                    </a:lnTo>
                    <a:lnTo>
                      <a:pt x="107646" y="497995"/>
                    </a:lnTo>
                    <a:lnTo>
                      <a:pt x="0" y="497995"/>
                    </a:lnTo>
                    <a:close/>
                  </a:path>
                </a:pathLst>
              </a:custGeom>
              <a:solidFill>
                <a:srgbClr val="FFFFFF"/>
              </a:solidFill>
            </p:spPr>
          </p:sp>
          <p:sp>
            <p:nvSpPr>
              <p:cNvPr name="TextBox 95" id="95"/>
              <p:cNvSpPr txBox="true"/>
              <p:nvPr/>
            </p:nvSpPr>
            <p:spPr>
              <a:xfrm>
                <a:off x="0" y="0"/>
                <a:ext cx="812800" cy="812800"/>
              </a:xfrm>
              <a:prstGeom prst="rect">
                <a:avLst/>
              </a:prstGeom>
            </p:spPr>
            <p:txBody>
              <a:bodyPr anchor="ctr" rtlCol="false" tIns="50800" lIns="50800" bIns="50800" rIns="50800"/>
              <a:lstStyle/>
              <a:p>
                <a:pPr algn="ctr">
                  <a:lnSpc>
                    <a:spcPts val="1084"/>
                  </a:lnSpc>
                </a:pPr>
              </a:p>
            </p:txBody>
          </p:sp>
        </p:grpSp>
        <p:grpSp>
          <p:nvGrpSpPr>
            <p:cNvPr name="Group 96" id="96"/>
            <p:cNvGrpSpPr/>
            <p:nvPr/>
          </p:nvGrpSpPr>
          <p:grpSpPr>
            <a:xfrm rot="-1462499">
              <a:off x="3050006" y="2052022"/>
              <a:ext cx="287005" cy="236719"/>
              <a:chOff x="0" y="0"/>
              <a:chExt cx="107646" cy="88785"/>
            </a:xfrm>
          </p:grpSpPr>
          <p:sp>
            <p:nvSpPr>
              <p:cNvPr name="Freeform 97" id="97"/>
              <p:cNvSpPr/>
              <p:nvPr/>
            </p:nvSpPr>
            <p:spPr>
              <a:xfrm flipH="false" flipV="false" rot="0">
                <a:off x="0" y="0"/>
                <a:ext cx="107646" cy="88785"/>
              </a:xfrm>
              <a:custGeom>
                <a:avLst/>
                <a:gdLst/>
                <a:ahLst/>
                <a:cxnLst/>
                <a:rect r="r" b="b" t="t" l="l"/>
                <a:pathLst>
                  <a:path h="88785" w="107646">
                    <a:moveTo>
                      <a:pt x="0" y="0"/>
                    </a:moveTo>
                    <a:lnTo>
                      <a:pt x="107646" y="0"/>
                    </a:lnTo>
                    <a:lnTo>
                      <a:pt x="107646" y="88785"/>
                    </a:lnTo>
                    <a:lnTo>
                      <a:pt x="0" y="88785"/>
                    </a:lnTo>
                    <a:close/>
                  </a:path>
                </a:pathLst>
              </a:custGeom>
              <a:solidFill>
                <a:srgbClr val="FFFFFF"/>
              </a:solidFill>
            </p:spPr>
          </p:sp>
          <p:sp>
            <p:nvSpPr>
              <p:cNvPr name="TextBox 98" id="98"/>
              <p:cNvSpPr txBox="true"/>
              <p:nvPr/>
            </p:nvSpPr>
            <p:spPr>
              <a:xfrm>
                <a:off x="0" y="0"/>
                <a:ext cx="812800" cy="812800"/>
              </a:xfrm>
              <a:prstGeom prst="rect">
                <a:avLst/>
              </a:prstGeom>
            </p:spPr>
            <p:txBody>
              <a:bodyPr anchor="ctr" rtlCol="false" tIns="50800" lIns="50800" bIns="50800" rIns="50800"/>
              <a:lstStyle/>
              <a:p>
                <a:pPr algn="ctr">
                  <a:lnSpc>
                    <a:spcPts val="1084"/>
                  </a:lnSpc>
                </a:pPr>
              </a:p>
            </p:txBody>
          </p:sp>
        </p:grpSp>
        <p:grpSp>
          <p:nvGrpSpPr>
            <p:cNvPr name="Group 99" id="99"/>
            <p:cNvGrpSpPr/>
            <p:nvPr/>
          </p:nvGrpSpPr>
          <p:grpSpPr>
            <a:xfrm rot="-1462499">
              <a:off x="2516458" y="843054"/>
              <a:ext cx="287005" cy="510500"/>
              <a:chOff x="0" y="0"/>
              <a:chExt cx="107646" cy="191471"/>
            </a:xfrm>
          </p:grpSpPr>
          <p:sp>
            <p:nvSpPr>
              <p:cNvPr name="Freeform 100" id="100"/>
              <p:cNvSpPr/>
              <p:nvPr/>
            </p:nvSpPr>
            <p:spPr>
              <a:xfrm flipH="false" flipV="false" rot="0">
                <a:off x="0" y="0"/>
                <a:ext cx="107646" cy="191471"/>
              </a:xfrm>
              <a:custGeom>
                <a:avLst/>
                <a:gdLst/>
                <a:ahLst/>
                <a:cxnLst/>
                <a:rect r="r" b="b" t="t" l="l"/>
                <a:pathLst>
                  <a:path h="191471" w="107646">
                    <a:moveTo>
                      <a:pt x="0" y="0"/>
                    </a:moveTo>
                    <a:lnTo>
                      <a:pt x="107646" y="0"/>
                    </a:lnTo>
                    <a:lnTo>
                      <a:pt x="107646" y="191471"/>
                    </a:lnTo>
                    <a:lnTo>
                      <a:pt x="0" y="191471"/>
                    </a:lnTo>
                    <a:close/>
                  </a:path>
                </a:pathLst>
              </a:custGeom>
              <a:solidFill>
                <a:srgbClr val="FFFFFF"/>
              </a:solidFill>
            </p:spPr>
          </p:sp>
          <p:sp>
            <p:nvSpPr>
              <p:cNvPr name="TextBox 101" id="101"/>
              <p:cNvSpPr txBox="true"/>
              <p:nvPr/>
            </p:nvSpPr>
            <p:spPr>
              <a:xfrm>
                <a:off x="0" y="0"/>
                <a:ext cx="812800" cy="812800"/>
              </a:xfrm>
              <a:prstGeom prst="rect">
                <a:avLst/>
              </a:prstGeom>
            </p:spPr>
            <p:txBody>
              <a:bodyPr anchor="ctr" rtlCol="false" tIns="50800" lIns="50800" bIns="50800" rIns="50800"/>
              <a:lstStyle/>
              <a:p>
                <a:pPr algn="ctr">
                  <a:lnSpc>
                    <a:spcPts val="1084"/>
                  </a:lnSpc>
                </a:pPr>
              </a:p>
            </p:txBody>
          </p:sp>
        </p:grpSp>
        <p:grpSp>
          <p:nvGrpSpPr>
            <p:cNvPr name="Group 102" id="102"/>
            <p:cNvGrpSpPr/>
            <p:nvPr/>
          </p:nvGrpSpPr>
          <p:grpSpPr>
            <a:xfrm rot="-7007441">
              <a:off x="930792" y="1751454"/>
              <a:ext cx="313483" cy="838266"/>
              <a:chOff x="0" y="0"/>
              <a:chExt cx="128714" cy="344187"/>
            </a:xfrm>
          </p:grpSpPr>
          <p:sp>
            <p:nvSpPr>
              <p:cNvPr name="Freeform 103" id="103"/>
              <p:cNvSpPr/>
              <p:nvPr/>
            </p:nvSpPr>
            <p:spPr>
              <a:xfrm flipH="false" flipV="false" rot="0">
                <a:off x="0" y="0"/>
                <a:ext cx="128714" cy="344187"/>
              </a:xfrm>
              <a:custGeom>
                <a:avLst/>
                <a:gdLst/>
                <a:ahLst/>
                <a:cxnLst/>
                <a:rect r="r" b="b" t="t" l="l"/>
                <a:pathLst>
                  <a:path h="344187" w="128714">
                    <a:moveTo>
                      <a:pt x="0" y="0"/>
                    </a:moveTo>
                    <a:lnTo>
                      <a:pt x="128714" y="0"/>
                    </a:lnTo>
                    <a:lnTo>
                      <a:pt x="128714" y="344187"/>
                    </a:lnTo>
                    <a:lnTo>
                      <a:pt x="0" y="344187"/>
                    </a:lnTo>
                    <a:close/>
                  </a:path>
                </a:pathLst>
              </a:custGeom>
              <a:solidFill>
                <a:srgbClr val="FFFFFF"/>
              </a:solidFill>
            </p:spPr>
          </p:sp>
          <p:sp>
            <p:nvSpPr>
              <p:cNvPr name="TextBox 104" id="104"/>
              <p:cNvSpPr txBox="true"/>
              <p:nvPr/>
            </p:nvSpPr>
            <p:spPr>
              <a:xfrm>
                <a:off x="0" y="0"/>
                <a:ext cx="812800" cy="812800"/>
              </a:xfrm>
              <a:prstGeom prst="rect">
                <a:avLst/>
              </a:prstGeom>
            </p:spPr>
            <p:txBody>
              <a:bodyPr anchor="ctr" rtlCol="false" tIns="50800" lIns="50800" bIns="50800" rIns="50800"/>
              <a:lstStyle/>
              <a:p>
                <a:pPr algn="ctr">
                  <a:lnSpc>
                    <a:spcPts val="1084"/>
                  </a:lnSpc>
                </a:pPr>
              </a:p>
            </p:txBody>
          </p:sp>
        </p:grpSp>
        <p:grpSp>
          <p:nvGrpSpPr>
            <p:cNvPr name="Group 105" id="105"/>
            <p:cNvGrpSpPr/>
            <p:nvPr/>
          </p:nvGrpSpPr>
          <p:grpSpPr>
            <a:xfrm rot="15422">
              <a:off x="1946856" y="1449016"/>
              <a:ext cx="1091217" cy="636805"/>
              <a:chOff x="0" y="0"/>
              <a:chExt cx="1055757" cy="616112"/>
            </a:xfrm>
          </p:grpSpPr>
          <p:sp>
            <p:nvSpPr>
              <p:cNvPr name="Freeform 106" id="106"/>
              <p:cNvSpPr/>
              <p:nvPr/>
            </p:nvSpPr>
            <p:spPr>
              <a:xfrm flipH="false" flipV="false" rot="0">
                <a:off x="0" y="0"/>
                <a:ext cx="1055757" cy="616112"/>
              </a:xfrm>
              <a:custGeom>
                <a:avLst/>
                <a:gdLst/>
                <a:ahLst/>
                <a:cxnLst/>
                <a:rect r="r" b="b" t="t" l="l"/>
                <a:pathLst>
                  <a:path h="616112" w="1055757">
                    <a:moveTo>
                      <a:pt x="0" y="0"/>
                    </a:moveTo>
                    <a:lnTo>
                      <a:pt x="1055757" y="0"/>
                    </a:lnTo>
                    <a:lnTo>
                      <a:pt x="1055757" y="616112"/>
                    </a:lnTo>
                    <a:lnTo>
                      <a:pt x="0" y="616112"/>
                    </a:lnTo>
                    <a:close/>
                  </a:path>
                </a:pathLst>
              </a:custGeom>
              <a:solidFill>
                <a:srgbClr val="FFFFFF"/>
              </a:solidFill>
            </p:spPr>
          </p:sp>
        </p:grpSp>
        <p:grpSp>
          <p:nvGrpSpPr>
            <p:cNvPr name="Group 107" id="107"/>
            <p:cNvGrpSpPr/>
            <p:nvPr/>
          </p:nvGrpSpPr>
          <p:grpSpPr>
            <a:xfrm rot="-2223419">
              <a:off x="2314244" y="868289"/>
              <a:ext cx="548265" cy="850106"/>
              <a:chOff x="0" y="0"/>
              <a:chExt cx="530449" cy="822482"/>
            </a:xfrm>
          </p:grpSpPr>
          <p:sp>
            <p:nvSpPr>
              <p:cNvPr name="Freeform 108" id="108"/>
              <p:cNvSpPr/>
              <p:nvPr/>
            </p:nvSpPr>
            <p:spPr>
              <a:xfrm flipH="false" flipV="false" rot="0">
                <a:off x="0" y="0"/>
                <a:ext cx="530449" cy="822482"/>
              </a:xfrm>
              <a:custGeom>
                <a:avLst/>
                <a:gdLst/>
                <a:ahLst/>
                <a:cxnLst/>
                <a:rect r="r" b="b" t="t" l="l"/>
                <a:pathLst>
                  <a:path h="822482" w="530449">
                    <a:moveTo>
                      <a:pt x="0" y="0"/>
                    </a:moveTo>
                    <a:lnTo>
                      <a:pt x="530449" y="0"/>
                    </a:lnTo>
                    <a:lnTo>
                      <a:pt x="530449" y="822482"/>
                    </a:lnTo>
                    <a:lnTo>
                      <a:pt x="0" y="822482"/>
                    </a:lnTo>
                    <a:close/>
                  </a:path>
                </a:pathLst>
              </a:custGeom>
              <a:solidFill>
                <a:srgbClr val="FFFFFF"/>
              </a:solidFill>
            </p:spPr>
          </p:sp>
        </p:grpSp>
        <p:grpSp>
          <p:nvGrpSpPr>
            <p:cNvPr name="Group 109" id="109"/>
            <p:cNvGrpSpPr/>
            <p:nvPr/>
          </p:nvGrpSpPr>
          <p:grpSpPr>
            <a:xfrm rot="-5384577">
              <a:off x="1871343" y="909442"/>
              <a:ext cx="660093" cy="503634"/>
              <a:chOff x="0" y="0"/>
              <a:chExt cx="638643" cy="487269"/>
            </a:xfrm>
          </p:grpSpPr>
          <p:sp>
            <p:nvSpPr>
              <p:cNvPr name="Freeform 110" id="110"/>
              <p:cNvSpPr/>
              <p:nvPr/>
            </p:nvSpPr>
            <p:spPr>
              <a:xfrm flipH="false" flipV="false" rot="0">
                <a:off x="0" y="0"/>
                <a:ext cx="638643" cy="487269"/>
              </a:xfrm>
              <a:custGeom>
                <a:avLst/>
                <a:gdLst/>
                <a:ahLst/>
                <a:cxnLst/>
                <a:rect r="r" b="b" t="t" l="l"/>
                <a:pathLst>
                  <a:path h="487269" w="638643">
                    <a:moveTo>
                      <a:pt x="0" y="0"/>
                    </a:moveTo>
                    <a:lnTo>
                      <a:pt x="638643" y="0"/>
                    </a:lnTo>
                    <a:lnTo>
                      <a:pt x="638643" y="487269"/>
                    </a:lnTo>
                    <a:lnTo>
                      <a:pt x="0" y="487269"/>
                    </a:lnTo>
                    <a:close/>
                  </a:path>
                </a:pathLst>
              </a:custGeom>
              <a:solidFill>
                <a:srgbClr val="FFFFFF"/>
              </a:solidFill>
            </p:spPr>
          </p:sp>
        </p:grpSp>
        <p:grpSp>
          <p:nvGrpSpPr>
            <p:cNvPr name="Group 111" id="111"/>
            <p:cNvGrpSpPr/>
            <p:nvPr/>
          </p:nvGrpSpPr>
          <p:grpSpPr>
            <a:xfrm rot="15422">
              <a:off x="1950975" y="707147"/>
              <a:ext cx="503634" cy="282800"/>
              <a:chOff x="0" y="0"/>
              <a:chExt cx="487269" cy="273611"/>
            </a:xfrm>
          </p:grpSpPr>
          <p:sp>
            <p:nvSpPr>
              <p:cNvPr name="Freeform 112" id="112"/>
              <p:cNvSpPr/>
              <p:nvPr/>
            </p:nvSpPr>
            <p:spPr>
              <a:xfrm flipH="false" flipV="false" rot="0">
                <a:off x="0" y="0"/>
                <a:ext cx="487269" cy="273611"/>
              </a:xfrm>
              <a:custGeom>
                <a:avLst/>
                <a:gdLst/>
                <a:ahLst/>
                <a:cxnLst/>
                <a:rect r="r" b="b" t="t" l="l"/>
                <a:pathLst>
                  <a:path h="273611" w="487269">
                    <a:moveTo>
                      <a:pt x="0" y="0"/>
                    </a:moveTo>
                    <a:lnTo>
                      <a:pt x="487269" y="0"/>
                    </a:lnTo>
                    <a:lnTo>
                      <a:pt x="487269" y="273611"/>
                    </a:lnTo>
                    <a:lnTo>
                      <a:pt x="0" y="273611"/>
                    </a:lnTo>
                    <a:close/>
                  </a:path>
                </a:pathLst>
              </a:custGeom>
              <a:solidFill>
                <a:srgbClr val="FFFFFF"/>
              </a:solidFill>
            </p:spPr>
          </p:sp>
        </p:grpSp>
        <p:grpSp>
          <p:nvGrpSpPr>
            <p:cNvPr name="Group 113" id="113"/>
            <p:cNvGrpSpPr/>
            <p:nvPr/>
          </p:nvGrpSpPr>
          <p:grpSpPr>
            <a:xfrm rot="15422">
              <a:off x="2054757" y="695942"/>
              <a:ext cx="601632" cy="589386"/>
              <a:chOff x="0" y="0"/>
              <a:chExt cx="6350000" cy="6350000"/>
            </a:xfrm>
          </p:grpSpPr>
          <p:sp>
            <p:nvSpPr>
              <p:cNvPr name="Freeform 114" id="114"/>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sp>
        </p:grpSp>
        <p:grpSp>
          <p:nvGrpSpPr>
            <p:cNvPr name="Group 115" id="115"/>
            <p:cNvGrpSpPr/>
            <p:nvPr/>
          </p:nvGrpSpPr>
          <p:grpSpPr>
            <a:xfrm rot="100495">
              <a:off x="2863800" y="979251"/>
              <a:ext cx="176171" cy="114193"/>
              <a:chOff x="0" y="0"/>
              <a:chExt cx="422113" cy="273611"/>
            </a:xfrm>
          </p:grpSpPr>
          <p:sp>
            <p:nvSpPr>
              <p:cNvPr name="Freeform 116" id="116"/>
              <p:cNvSpPr/>
              <p:nvPr/>
            </p:nvSpPr>
            <p:spPr>
              <a:xfrm flipH="false" flipV="false" rot="0">
                <a:off x="0" y="0"/>
                <a:ext cx="422113" cy="273611"/>
              </a:xfrm>
              <a:custGeom>
                <a:avLst/>
                <a:gdLst/>
                <a:ahLst/>
                <a:cxnLst/>
                <a:rect r="r" b="b" t="t" l="l"/>
                <a:pathLst>
                  <a:path h="273611" w="422113">
                    <a:moveTo>
                      <a:pt x="0" y="0"/>
                    </a:moveTo>
                    <a:lnTo>
                      <a:pt x="422113" y="0"/>
                    </a:lnTo>
                    <a:lnTo>
                      <a:pt x="422113" y="273611"/>
                    </a:lnTo>
                    <a:lnTo>
                      <a:pt x="0" y="273611"/>
                    </a:lnTo>
                    <a:close/>
                  </a:path>
                </a:pathLst>
              </a:custGeom>
              <a:solidFill>
                <a:srgbClr val="FFFFFF"/>
              </a:solidFill>
            </p:spPr>
          </p:sp>
        </p:grpSp>
        <p:grpSp>
          <p:nvGrpSpPr>
            <p:cNvPr name="Group 117" id="117"/>
            <p:cNvGrpSpPr/>
            <p:nvPr/>
          </p:nvGrpSpPr>
          <p:grpSpPr>
            <a:xfrm rot="100495">
              <a:off x="2679011" y="2032565"/>
              <a:ext cx="355168" cy="188953"/>
              <a:chOff x="0" y="0"/>
              <a:chExt cx="850998" cy="452738"/>
            </a:xfrm>
          </p:grpSpPr>
          <p:sp>
            <p:nvSpPr>
              <p:cNvPr name="Freeform 118" id="118"/>
              <p:cNvSpPr/>
              <p:nvPr/>
            </p:nvSpPr>
            <p:spPr>
              <a:xfrm flipH="false" flipV="false" rot="0">
                <a:off x="0" y="0"/>
                <a:ext cx="850998" cy="452738"/>
              </a:xfrm>
              <a:custGeom>
                <a:avLst/>
                <a:gdLst/>
                <a:ahLst/>
                <a:cxnLst/>
                <a:rect r="r" b="b" t="t" l="l"/>
                <a:pathLst>
                  <a:path h="452738" w="850998">
                    <a:moveTo>
                      <a:pt x="0" y="0"/>
                    </a:moveTo>
                    <a:lnTo>
                      <a:pt x="850998" y="0"/>
                    </a:lnTo>
                    <a:lnTo>
                      <a:pt x="850998" y="452738"/>
                    </a:lnTo>
                    <a:lnTo>
                      <a:pt x="0" y="452738"/>
                    </a:lnTo>
                    <a:close/>
                  </a:path>
                </a:pathLst>
              </a:custGeom>
              <a:solidFill>
                <a:srgbClr val="FFFFFF"/>
              </a:solidFill>
            </p:spPr>
          </p:sp>
        </p:grpSp>
        <p:sp>
          <p:nvSpPr>
            <p:cNvPr name="Freeform 119" id="119"/>
            <p:cNvSpPr/>
            <p:nvPr/>
          </p:nvSpPr>
          <p:spPr>
            <a:xfrm flipH="false" flipV="false" rot="15422">
              <a:off x="734382" y="668983"/>
              <a:ext cx="2350701" cy="1614649"/>
            </a:xfrm>
            <a:custGeom>
              <a:avLst/>
              <a:gdLst/>
              <a:ahLst/>
              <a:cxnLst/>
              <a:rect r="r" b="b" t="t" l="l"/>
              <a:pathLst>
                <a:path h="1614649" w="2350701">
                  <a:moveTo>
                    <a:pt x="0" y="0"/>
                  </a:moveTo>
                  <a:lnTo>
                    <a:pt x="2350701" y="0"/>
                  </a:lnTo>
                  <a:lnTo>
                    <a:pt x="2350701" y="1614649"/>
                  </a:lnTo>
                  <a:lnTo>
                    <a:pt x="0" y="1614649"/>
                  </a:lnTo>
                  <a:lnTo>
                    <a:pt x="0" y="0"/>
                  </a:lnTo>
                  <a:close/>
                </a:path>
              </a:pathLst>
            </a:custGeom>
            <a:blipFill>
              <a:blip r:embed="rId14">
                <a:extLst>
                  <a:ext uri="{96DAC541-7B7A-43D3-8B79-37D633B846F1}">
                    <asvg:svgBlip xmlns:asvg="http://schemas.microsoft.com/office/drawing/2016/SVG/main" r:embed="rId15"/>
                  </a:ext>
                </a:extLst>
              </a:blip>
              <a:stretch>
                <a:fillRect l="0" t="0" r="-91" b="0"/>
              </a:stretch>
            </a:blipFill>
          </p:spPr>
        </p:sp>
        <p:sp>
          <p:nvSpPr>
            <p:cNvPr name="Freeform 120" id="120"/>
            <p:cNvSpPr/>
            <p:nvPr/>
          </p:nvSpPr>
          <p:spPr>
            <a:xfrm flipH="false" flipV="false" rot="-7007441">
              <a:off x="1594269" y="833075"/>
              <a:ext cx="193440" cy="290161"/>
            </a:xfrm>
            <a:custGeom>
              <a:avLst/>
              <a:gdLst/>
              <a:ahLst/>
              <a:cxnLst/>
              <a:rect r="r" b="b" t="t" l="l"/>
              <a:pathLst>
                <a:path h="290161" w="193440">
                  <a:moveTo>
                    <a:pt x="0" y="0"/>
                  </a:moveTo>
                  <a:lnTo>
                    <a:pt x="193441" y="0"/>
                  </a:lnTo>
                  <a:lnTo>
                    <a:pt x="193441" y="290161"/>
                  </a:lnTo>
                  <a:lnTo>
                    <a:pt x="0" y="290161"/>
                  </a:lnTo>
                  <a:lnTo>
                    <a:pt x="0" y="0"/>
                  </a:lnTo>
                  <a:close/>
                </a:path>
              </a:pathLst>
            </a:custGeom>
            <a:blipFill>
              <a:blip r:embed="rId22">
                <a:extLst>
                  <a:ext uri="{96DAC541-7B7A-43D3-8B79-37D633B846F1}">
                    <asvg:svgBlip xmlns:asvg="http://schemas.microsoft.com/office/drawing/2016/SVG/main" r:embed="rId23"/>
                  </a:ext>
                </a:extLst>
              </a:blip>
              <a:stretch>
                <a:fillRect l="-442305" t="-279484" r="-447026" b="-172892"/>
              </a:stretch>
            </a:blipFill>
          </p:spPr>
        </p:sp>
        <p:grpSp>
          <p:nvGrpSpPr>
            <p:cNvPr name="Group 121" id="121"/>
            <p:cNvGrpSpPr/>
            <p:nvPr/>
          </p:nvGrpSpPr>
          <p:grpSpPr>
            <a:xfrm rot="-2715894">
              <a:off x="2822244" y="873631"/>
              <a:ext cx="309070" cy="334850"/>
              <a:chOff x="0" y="0"/>
              <a:chExt cx="107786" cy="116777"/>
            </a:xfrm>
          </p:grpSpPr>
          <p:sp>
            <p:nvSpPr>
              <p:cNvPr name="Freeform 122" id="122"/>
              <p:cNvSpPr/>
              <p:nvPr/>
            </p:nvSpPr>
            <p:spPr>
              <a:xfrm flipH="false" flipV="false" rot="0">
                <a:off x="0" y="0"/>
                <a:ext cx="107786" cy="116777"/>
              </a:xfrm>
              <a:custGeom>
                <a:avLst/>
                <a:gdLst/>
                <a:ahLst/>
                <a:cxnLst/>
                <a:rect r="r" b="b" t="t" l="l"/>
                <a:pathLst>
                  <a:path h="116777" w="107786">
                    <a:moveTo>
                      <a:pt x="0" y="0"/>
                    </a:moveTo>
                    <a:lnTo>
                      <a:pt x="107786" y="0"/>
                    </a:lnTo>
                    <a:lnTo>
                      <a:pt x="107786" y="116777"/>
                    </a:lnTo>
                    <a:lnTo>
                      <a:pt x="0" y="116777"/>
                    </a:lnTo>
                    <a:close/>
                  </a:path>
                </a:pathLst>
              </a:custGeom>
              <a:solidFill>
                <a:srgbClr val="FFFFFF"/>
              </a:solidFill>
            </p:spPr>
          </p:sp>
          <p:sp>
            <p:nvSpPr>
              <p:cNvPr name="TextBox 123" id="123"/>
              <p:cNvSpPr txBox="true"/>
              <p:nvPr/>
            </p:nvSpPr>
            <p:spPr>
              <a:xfrm>
                <a:off x="0" y="0"/>
                <a:ext cx="812800" cy="812800"/>
              </a:xfrm>
              <a:prstGeom prst="rect">
                <a:avLst/>
              </a:prstGeom>
            </p:spPr>
            <p:txBody>
              <a:bodyPr anchor="ctr" rtlCol="false" tIns="50800" lIns="50800" bIns="50800" rIns="50800"/>
              <a:lstStyle/>
              <a:p>
                <a:pPr algn="ctr">
                  <a:lnSpc>
                    <a:spcPts val="1084"/>
                  </a:lnSpc>
                </a:pPr>
              </a:p>
            </p:txBody>
          </p:sp>
        </p:grpSp>
        <p:sp>
          <p:nvSpPr>
            <p:cNvPr name="Freeform 124" id="124"/>
            <p:cNvSpPr/>
            <p:nvPr/>
          </p:nvSpPr>
          <p:spPr>
            <a:xfrm flipH="false" flipV="false" rot="3275830">
              <a:off x="2169279" y="811557"/>
              <a:ext cx="193440" cy="290161"/>
            </a:xfrm>
            <a:custGeom>
              <a:avLst/>
              <a:gdLst/>
              <a:ahLst/>
              <a:cxnLst/>
              <a:rect r="r" b="b" t="t" l="l"/>
              <a:pathLst>
                <a:path h="290161" w="193440">
                  <a:moveTo>
                    <a:pt x="0" y="0"/>
                  </a:moveTo>
                  <a:lnTo>
                    <a:pt x="193440" y="0"/>
                  </a:lnTo>
                  <a:lnTo>
                    <a:pt x="193440" y="290161"/>
                  </a:lnTo>
                  <a:lnTo>
                    <a:pt x="0" y="290161"/>
                  </a:lnTo>
                  <a:lnTo>
                    <a:pt x="0" y="0"/>
                  </a:lnTo>
                  <a:close/>
                </a:path>
              </a:pathLst>
            </a:custGeom>
            <a:blipFill>
              <a:blip r:embed="rId22">
                <a:extLst>
                  <a:ext uri="{96DAC541-7B7A-43D3-8B79-37D633B846F1}">
                    <asvg:svgBlip xmlns:asvg="http://schemas.microsoft.com/office/drawing/2016/SVG/main" r:embed="rId23"/>
                  </a:ext>
                </a:extLst>
              </a:blip>
              <a:stretch>
                <a:fillRect l="-442305" t="-279484" r="-447026" b="-172892"/>
              </a:stretch>
            </a:blipFill>
          </p:spPr>
        </p:sp>
        <p:grpSp>
          <p:nvGrpSpPr>
            <p:cNvPr name="Group 125" id="125"/>
            <p:cNvGrpSpPr/>
            <p:nvPr/>
          </p:nvGrpSpPr>
          <p:grpSpPr>
            <a:xfrm rot="9372831">
              <a:off x="8355337" y="254284"/>
              <a:ext cx="328649" cy="1438216"/>
              <a:chOff x="0" y="0"/>
              <a:chExt cx="123265" cy="539427"/>
            </a:xfrm>
          </p:grpSpPr>
          <p:sp>
            <p:nvSpPr>
              <p:cNvPr name="Freeform 126" id="126"/>
              <p:cNvSpPr/>
              <p:nvPr/>
            </p:nvSpPr>
            <p:spPr>
              <a:xfrm flipH="false" flipV="false" rot="0">
                <a:off x="0" y="0"/>
                <a:ext cx="123265" cy="539427"/>
              </a:xfrm>
              <a:custGeom>
                <a:avLst/>
                <a:gdLst/>
                <a:ahLst/>
                <a:cxnLst/>
                <a:rect r="r" b="b" t="t" l="l"/>
                <a:pathLst>
                  <a:path h="539427" w="123265">
                    <a:moveTo>
                      <a:pt x="0" y="0"/>
                    </a:moveTo>
                    <a:lnTo>
                      <a:pt x="123265" y="0"/>
                    </a:lnTo>
                    <a:lnTo>
                      <a:pt x="123265" y="539427"/>
                    </a:lnTo>
                    <a:lnTo>
                      <a:pt x="0" y="539427"/>
                    </a:lnTo>
                    <a:close/>
                  </a:path>
                </a:pathLst>
              </a:custGeom>
              <a:solidFill>
                <a:srgbClr val="FFFFFF"/>
              </a:solidFill>
            </p:spPr>
          </p:sp>
          <p:sp>
            <p:nvSpPr>
              <p:cNvPr name="TextBox 127" id="127"/>
              <p:cNvSpPr txBox="true"/>
              <p:nvPr/>
            </p:nvSpPr>
            <p:spPr>
              <a:xfrm>
                <a:off x="0" y="0"/>
                <a:ext cx="812800" cy="812800"/>
              </a:xfrm>
              <a:prstGeom prst="rect">
                <a:avLst/>
              </a:prstGeom>
            </p:spPr>
            <p:txBody>
              <a:bodyPr anchor="ctr" rtlCol="false" tIns="50800" lIns="50800" bIns="50800" rIns="50800"/>
              <a:lstStyle/>
              <a:p>
                <a:pPr algn="ctr">
                  <a:lnSpc>
                    <a:spcPts val="1084"/>
                  </a:lnSpc>
                </a:pPr>
              </a:p>
            </p:txBody>
          </p:sp>
        </p:grpSp>
        <p:sp>
          <p:nvSpPr>
            <p:cNvPr name="Freeform 128" id="128"/>
            <p:cNvSpPr/>
            <p:nvPr/>
          </p:nvSpPr>
          <p:spPr>
            <a:xfrm flipH="false" flipV="false" rot="118625">
              <a:off x="7700299" y="1896059"/>
              <a:ext cx="2778382" cy="680177"/>
            </a:xfrm>
            <a:custGeom>
              <a:avLst/>
              <a:gdLst/>
              <a:ahLst/>
              <a:cxnLst/>
              <a:rect r="r" b="b" t="t" l="l"/>
              <a:pathLst>
                <a:path h="680177" w="2778382">
                  <a:moveTo>
                    <a:pt x="0" y="0"/>
                  </a:moveTo>
                  <a:lnTo>
                    <a:pt x="2778383" y="0"/>
                  </a:lnTo>
                  <a:lnTo>
                    <a:pt x="2778383" y="680177"/>
                  </a:lnTo>
                  <a:lnTo>
                    <a:pt x="0" y="680177"/>
                  </a:lnTo>
                  <a:lnTo>
                    <a:pt x="0" y="0"/>
                  </a:lnTo>
                  <a:close/>
                </a:path>
              </a:pathLst>
            </a:custGeom>
            <a:blipFill>
              <a:blip r:embed="rId22">
                <a:extLst>
                  <a:ext uri="{96DAC541-7B7A-43D3-8B79-37D633B846F1}">
                    <asvg:svgBlip xmlns:asvg="http://schemas.microsoft.com/office/drawing/2016/SVG/main" r:embed="rId23"/>
                  </a:ext>
                </a:extLst>
              </a:blip>
              <a:stretch>
                <a:fillRect l="0" t="-435266" r="-56464" b="0"/>
              </a:stretch>
            </a:blipFill>
          </p:spPr>
        </p:sp>
        <p:grpSp>
          <p:nvGrpSpPr>
            <p:cNvPr name="Group 129" id="129"/>
            <p:cNvGrpSpPr/>
            <p:nvPr/>
          </p:nvGrpSpPr>
          <p:grpSpPr>
            <a:xfrm rot="0">
              <a:off x="8256375" y="1790314"/>
              <a:ext cx="1889714" cy="336631"/>
              <a:chOff x="0" y="0"/>
              <a:chExt cx="812800" cy="144791"/>
            </a:xfrm>
          </p:grpSpPr>
          <p:sp>
            <p:nvSpPr>
              <p:cNvPr name="Freeform 130" id="130"/>
              <p:cNvSpPr/>
              <p:nvPr/>
            </p:nvSpPr>
            <p:spPr>
              <a:xfrm flipH="false" flipV="false" rot="0">
                <a:off x="0" y="0"/>
                <a:ext cx="812800" cy="144791"/>
              </a:xfrm>
              <a:custGeom>
                <a:avLst/>
                <a:gdLst/>
                <a:ahLst/>
                <a:cxnLst/>
                <a:rect r="r" b="b" t="t" l="l"/>
                <a:pathLst>
                  <a:path h="144791" w="812800">
                    <a:moveTo>
                      <a:pt x="0" y="0"/>
                    </a:moveTo>
                    <a:lnTo>
                      <a:pt x="812800" y="0"/>
                    </a:lnTo>
                    <a:lnTo>
                      <a:pt x="812800" y="144791"/>
                    </a:lnTo>
                    <a:lnTo>
                      <a:pt x="0" y="144791"/>
                    </a:lnTo>
                    <a:close/>
                  </a:path>
                </a:pathLst>
              </a:custGeom>
              <a:solidFill>
                <a:srgbClr val="FFFFFF"/>
              </a:solidFill>
            </p:spPr>
          </p:sp>
          <p:sp>
            <p:nvSpPr>
              <p:cNvPr name="TextBox 131" id="131"/>
              <p:cNvSpPr txBox="true"/>
              <p:nvPr/>
            </p:nvSpPr>
            <p:spPr>
              <a:xfrm>
                <a:off x="0" y="0"/>
                <a:ext cx="812800" cy="812800"/>
              </a:xfrm>
              <a:prstGeom prst="rect">
                <a:avLst/>
              </a:prstGeom>
            </p:spPr>
            <p:txBody>
              <a:bodyPr anchor="ctr" rtlCol="false" tIns="50800" lIns="50800" bIns="50800" rIns="50800"/>
              <a:lstStyle/>
              <a:p>
                <a:pPr algn="ctr">
                  <a:lnSpc>
                    <a:spcPts val="1084"/>
                  </a:lnSpc>
                </a:pPr>
              </a:p>
            </p:txBody>
          </p:sp>
        </p:grpSp>
        <p:grpSp>
          <p:nvGrpSpPr>
            <p:cNvPr name="Group 132" id="132"/>
            <p:cNvGrpSpPr/>
            <p:nvPr/>
          </p:nvGrpSpPr>
          <p:grpSpPr>
            <a:xfrm rot="0">
              <a:off x="8599874" y="1958629"/>
              <a:ext cx="1949006" cy="356395"/>
              <a:chOff x="0" y="0"/>
              <a:chExt cx="838302" cy="153292"/>
            </a:xfrm>
          </p:grpSpPr>
          <p:sp>
            <p:nvSpPr>
              <p:cNvPr name="Freeform 133" id="133"/>
              <p:cNvSpPr/>
              <p:nvPr/>
            </p:nvSpPr>
            <p:spPr>
              <a:xfrm flipH="false" flipV="false" rot="0">
                <a:off x="0" y="0"/>
                <a:ext cx="838302" cy="153292"/>
              </a:xfrm>
              <a:custGeom>
                <a:avLst/>
                <a:gdLst/>
                <a:ahLst/>
                <a:cxnLst/>
                <a:rect r="r" b="b" t="t" l="l"/>
                <a:pathLst>
                  <a:path h="153292" w="838302">
                    <a:moveTo>
                      <a:pt x="0" y="0"/>
                    </a:moveTo>
                    <a:lnTo>
                      <a:pt x="838302" y="0"/>
                    </a:lnTo>
                    <a:lnTo>
                      <a:pt x="838302" y="153292"/>
                    </a:lnTo>
                    <a:lnTo>
                      <a:pt x="0" y="153292"/>
                    </a:lnTo>
                    <a:close/>
                  </a:path>
                </a:pathLst>
              </a:custGeom>
              <a:solidFill>
                <a:srgbClr val="FFFFFF"/>
              </a:solidFill>
            </p:spPr>
          </p:sp>
          <p:sp>
            <p:nvSpPr>
              <p:cNvPr name="TextBox 134" id="134"/>
              <p:cNvSpPr txBox="true"/>
              <p:nvPr/>
            </p:nvSpPr>
            <p:spPr>
              <a:xfrm>
                <a:off x="0" y="0"/>
                <a:ext cx="812800" cy="812800"/>
              </a:xfrm>
              <a:prstGeom prst="rect">
                <a:avLst/>
              </a:prstGeom>
            </p:spPr>
            <p:txBody>
              <a:bodyPr anchor="ctr" rtlCol="false" tIns="50800" lIns="50800" bIns="50800" rIns="50800"/>
              <a:lstStyle/>
              <a:p>
                <a:pPr algn="ctr">
                  <a:lnSpc>
                    <a:spcPts val="1084"/>
                  </a:lnSpc>
                </a:pPr>
              </a:p>
            </p:txBody>
          </p:sp>
        </p:grpSp>
        <p:grpSp>
          <p:nvGrpSpPr>
            <p:cNvPr name="Group 135" id="135"/>
            <p:cNvGrpSpPr/>
            <p:nvPr/>
          </p:nvGrpSpPr>
          <p:grpSpPr>
            <a:xfrm rot="9372831">
              <a:off x="8313884" y="495705"/>
              <a:ext cx="287005" cy="1327750"/>
              <a:chOff x="0" y="0"/>
              <a:chExt cx="107646" cy="497994"/>
            </a:xfrm>
          </p:grpSpPr>
          <p:sp>
            <p:nvSpPr>
              <p:cNvPr name="Freeform 136" id="136"/>
              <p:cNvSpPr/>
              <p:nvPr/>
            </p:nvSpPr>
            <p:spPr>
              <a:xfrm flipH="false" flipV="false" rot="0">
                <a:off x="0" y="0"/>
                <a:ext cx="107646" cy="497995"/>
              </a:xfrm>
              <a:custGeom>
                <a:avLst/>
                <a:gdLst/>
                <a:ahLst/>
                <a:cxnLst/>
                <a:rect r="r" b="b" t="t" l="l"/>
                <a:pathLst>
                  <a:path h="497995" w="107646">
                    <a:moveTo>
                      <a:pt x="0" y="0"/>
                    </a:moveTo>
                    <a:lnTo>
                      <a:pt x="107646" y="0"/>
                    </a:lnTo>
                    <a:lnTo>
                      <a:pt x="107646" y="497995"/>
                    </a:lnTo>
                    <a:lnTo>
                      <a:pt x="0" y="497995"/>
                    </a:lnTo>
                    <a:close/>
                  </a:path>
                </a:pathLst>
              </a:custGeom>
              <a:solidFill>
                <a:srgbClr val="FFFFFF"/>
              </a:solidFill>
            </p:spPr>
          </p:sp>
          <p:sp>
            <p:nvSpPr>
              <p:cNvPr name="TextBox 137" id="137"/>
              <p:cNvSpPr txBox="true"/>
              <p:nvPr/>
            </p:nvSpPr>
            <p:spPr>
              <a:xfrm>
                <a:off x="0" y="0"/>
                <a:ext cx="812800" cy="812800"/>
              </a:xfrm>
              <a:prstGeom prst="rect">
                <a:avLst/>
              </a:prstGeom>
            </p:spPr>
            <p:txBody>
              <a:bodyPr anchor="ctr" rtlCol="false" tIns="50800" lIns="50800" bIns="50800" rIns="50800"/>
              <a:lstStyle/>
              <a:p>
                <a:pPr algn="ctr">
                  <a:lnSpc>
                    <a:spcPts val="1084"/>
                  </a:lnSpc>
                </a:pPr>
              </a:p>
            </p:txBody>
          </p:sp>
        </p:grpSp>
        <p:grpSp>
          <p:nvGrpSpPr>
            <p:cNvPr name="Group 138" id="138"/>
            <p:cNvGrpSpPr/>
            <p:nvPr/>
          </p:nvGrpSpPr>
          <p:grpSpPr>
            <a:xfrm rot="9372831">
              <a:off x="8149868" y="731203"/>
              <a:ext cx="287005" cy="236719"/>
              <a:chOff x="0" y="0"/>
              <a:chExt cx="107646" cy="88785"/>
            </a:xfrm>
          </p:grpSpPr>
          <p:sp>
            <p:nvSpPr>
              <p:cNvPr name="Freeform 139" id="139"/>
              <p:cNvSpPr/>
              <p:nvPr/>
            </p:nvSpPr>
            <p:spPr>
              <a:xfrm flipH="false" flipV="false" rot="0">
                <a:off x="0" y="0"/>
                <a:ext cx="107646" cy="88785"/>
              </a:xfrm>
              <a:custGeom>
                <a:avLst/>
                <a:gdLst/>
                <a:ahLst/>
                <a:cxnLst/>
                <a:rect r="r" b="b" t="t" l="l"/>
                <a:pathLst>
                  <a:path h="88785" w="107646">
                    <a:moveTo>
                      <a:pt x="0" y="0"/>
                    </a:moveTo>
                    <a:lnTo>
                      <a:pt x="107646" y="0"/>
                    </a:lnTo>
                    <a:lnTo>
                      <a:pt x="107646" y="88785"/>
                    </a:lnTo>
                    <a:lnTo>
                      <a:pt x="0" y="88785"/>
                    </a:lnTo>
                    <a:close/>
                  </a:path>
                </a:pathLst>
              </a:custGeom>
              <a:solidFill>
                <a:srgbClr val="FFFFFF"/>
              </a:solidFill>
            </p:spPr>
          </p:sp>
          <p:sp>
            <p:nvSpPr>
              <p:cNvPr name="TextBox 140" id="140"/>
              <p:cNvSpPr txBox="true"/>
              <p:nvPr/>
            </p:nvSpPr>
            <p:spPr>
              <a:xfrm>
                <a:off x="0" y="0"/>
                <a:ext cx="812800" cy="812800"/>
              </a:xfrm>
              <a:prstGeom prst="rect">
                <a:avLst/>
              </a:prstGeom>
            </p:spPr>
            <p:txBody>
              <a:bodyPr anchor="ctr" rtlCol="false" tIns="50800" lIns="50800" bIns="50800" rIns="50800"/>
              <a:lstStyle/>
              <a:p>
                <a:pPr algn="ctr">
                  <a:lnSpc>
                    <a:spcPts val="1084"/>
                  </a:lnSpc>
                </a:pPr>
              </a:p>
            </p:txBody>
          </p:sp>
        </p:grpSp>
        <p:grpSp>
          <p:nvGrpSpPr>
            <p:cNvPr name="Group 141" id="141"/>
            <p:cNvGrpSpPr/>
            <p:nvPr/>
          </p:nvGrpSpPr>
          <p:grpSpPr>
            <a:xfrm rot="9372831">
              <a:off x="8672369" y="1671817"/>
              <a:ext cx="287005" cy="510500"/>
              <a:chOff x="0" y="0"/>
              <a:chExt cx="107646" cy="191471"/>
            </a:xfrm>
          </p:grpSpPr>
          <p:sp>
            <p:nvSpPr>
              <p:cNvPr name="Freeform 142" id="142"/>
              <p:cNvSpPr/>
              <p:nvPr/>
            </p:nvSpPr>
            <p:spPr>
              <a:xfrm flipH="false" flipV="false" rot="0">
                <a:off x="0" y="0"/>
                <a:ext cx="107646" cy="191471"/>
              </a:xfrm>
              <a:custGeom>
                <a:avLst/>
                <a:gdLst/>
                <a:ahLst/>
                <a:cxnLst/>
                <a:rect r="r" b="b" t="t" l="l"/>
                <a:pathLst>
                  <a:path h="191471" w="107646">
                    <a:moveTo>
                      <a:pt x="0" y="0"/>
                    </a:moveTo>
                    <a:lnTo>
                      <a:pt x="107646" y="0"/>
                    </a:lnTo>
                    <a:lnTo>
                      <a:pt x="107646" y="191471"/>
                    </a:lnTo>
                    <a:lnTo>
                      <a:pt x="0" y="191471"/>
                    </a:lnTo>
                    <a:close/>
                  </a:path>
                </a:pathLst>
              </a:custGeom>
              <a:solidFill>
                <a:srgbClr val="FFFFFF"/>
              </a:solidFill>
            </p:spPr>
          </p:sp>
          <p:sp>
            <p:nvSpPr>
              <p:cNvPr name="TextBox 143" id="143"/>
              <p:cNvSpPr txBox="true"/>
              <p:nvPr/>
            </p:nvSpPr>
            <p:spPr>
              <a:xfrm>
                <a:off x="0" y="0"/>
                <a:ext cx="812800" cy="812800"/>
              </a:xfrm>
              <a:prstGeom prst="rect">
                <a:avLst/>
              </a:prstGeom>
            </p:spPr>
            <p:txBody>
              <a:bodyPr anchor="ctr" rtlCol="false" tIns="50800" lIns="50800" bIns="50800" rIns="50800"/>
              <a:lstStyle/>
              <a:p>
                <a:pPr algn="ctr">
                  <a:lnSpc>
                    <a:spcPts val="1084"/>
                  </a:lnSpc>
                </a:pPr>
              </a:p>
            </p:txBody>
          </p:sp>
        </p:grpSp>
        <p:grpSp>
          <p:nvGrpSpPr>
            <p:cNvPr name="Group 144" id="144"/>
            <p:cNvGrpSpPr/>
            <p:nvPr/>
          </p:nvGrpSpPr>
          <p:grpSpPr>
            <a:xfrm rot="3827888">
              <a:off x="10242495" y="451867"/>
              <a:ext cx="313483" cy="838266"/>
              <a:chOff x="0" y="0"/>
              <a:chExt cx="128714" cy="344187"/>
            </a:xfrm>
          </p:grpSpPr>
          <p:sp>
            <p:nvSpPr>
              <p:cNvPr name="Freeform 145" id="145"/>
              <p:cNvSpPr/>
              <p:nvPr/>
            </p:nvSpPr>
            <p:spPr>
              <a:xfrm flipH="false" flipV="false" rot="0">
                <a:off x="0" y="0"/>
                <a:ext cx="128714" cy="344187"/>
              </a:xfrm>
              <a:custGeom>
                <a:avLst/>
                <a:gdLst/>
                <a:ahLst/>
                <a:cxnLst/>
                <a:rect r="r" b="b" t="t" l="l"/>
                <a:pathLst>
                  <a:path h="344187" w="128714">
                    <a:moveTo>
                      <a:pt x="0" y="0"/>
                    </a:moveTo>
                    <a:lnTo>
                      <a:pt x="128714" y="0"/>
                    </a:lnTo>
                    <a:lnTo>
                      <a:pt x="128714" y="344187"/>
                    </a:lnTo>
                    <a:lnTo>
                      <a:pt x="0" y="344187"/>
                    </a:lnTo>
                    <a:close/>
                  </a:path>
                </a:pathLst>
              </a:custGeom>
              <a:solidFill>
                <a:srgbClr val="FFFFFF"/>
              </a:solidFill>
            </p:spPr>
          </p:sp>
          <p:sp>
            <p:nvSpPr>
              <p:cNvPr name="TextBox 146" id="146"/>
              <p:cNvSpPr txBox="true"/>
              <p:nvPr/>
            </p:nvSpPr>
            <p:spPr>
              <a:xfrm>
                <a:off x="0" y="0"/>
                <a:ext cx="812800" cy="812800"/>
              </a:xfrm>
              <a:prstGeom prst="rect">
                <a:avLst/>
              </a:prstGeom>
            </p:spPr>
            <p:txBody>
              <a:bodyPr anchor="ctr" rtlCol="false" tIns="50800" lIns="50800" bIns="50800" rIns="50800"/>
              <a:lstStyle/>
              <a:p>
                <a:pPr algn="ctr">
                  <a:lnSpc>
                    <a:spcPts val="1084"/>
                  </a:lnSpc>
                </a:pPr>
              </a:p>
            </p:txBody>
          </p:sp>
        </p:grpSp>
        <p:grpSp>
          <p:nvGrpSpPr>
            <p:cNvPr name="Group 147" id="147"/>
            <p:cNvGrpSpPr/>
            <p:nvPr/>
          </p:nvGrpSpPr>
          <p:grpSpPr>
            <a:xfrm rot="-10749246">
              <a:off x="8444628" y="941306"/>
              <a:ext cx="1091217" cy="636805"/>
              <a:chOff x="0" y="0"/>
              <a:chExt cx="1055757" cy="616112"/>
            </a:xfrm>
          </p:grpSpPr>
          <p:sp>
            <p:nvSpPr>
              <p:cNvPr name="Freeform 148" id="148"/>
              <p:cNvSpPr/>
              <p:nvPr/>
            </p:nvSpPr>
            <p:spPr>
              <a:xfrm flipH="false" flipV="false" rot="0">
                <a:off x="0" y="0"/>
                <a:ext cx="1055757" cy="616112"/>
              </a:xfrm>
              <a:custGeom>
                <a:avLst/>
                <a:gdLst/>
                <a:ahLst/>
                <a:cxnLst/>
                <a:rect r="r" b="b" t="t" l="l"/>
                <a:pathLst>
                  <a:path h="616112" w="1055757">
                    <a:moveTo>
                      <a:pt x="0" y="0"/>
                    </a:moveTo>
                    <a:lnTo>
                      <a:pt x="1055757" y="0"/>
                    </a:lnTo>
                    <a:lnTo>
                      <a:pt x="1055757" y="616112"/>
                    </a:lnTo>
                    <a:lnTo>
                      <a:pt x="0" y="616112"/>
                    </a:lnTo>
                    <a:close/>
                  </a:path>
                </a:pathLst>
              </a:custGeom>
              <a:solidFill>
                <a:srgbClr val="FFFFFF"/>
              </a:solidFill>
            </p:spPr>
          </p:sp>
        </p:grpSp>
        <p:grpSp>
          <p:nvGrpSpPr>
            <p:cNvPr name="Group 149" id="149"/>
            <p:cNvGrpSpPr/>
            <p:nvPr/>
          </p:nvGrpSpPr>
          <p:grpSpPr>
            <a:xfrm rot="8611910">
              <a:off x="8615324" y="1307722"/>
              <a:ext cx="548265" cy="850106"/>
              <a:chOff x="0" y="0"/>
              <a:chExt cx="530449" cy="822482"/>
            </a:xfrm>
          </p:grpSpPr>
          <p:sp>
            <p:nvSpPr>
              <p:cNvPr name="Freeform 150" id="150"/>
              <p:cNvSpPr/>
              <p:nvPr/>
            </p:nvSpPr>
            <p:spPr>
              <a:xfrm flipH="false" flipV="false" rot="0">
                <a:off x="0" y="0"/>
                <a:ext cx="530449" cy="822482"/>
              </a:xfrm>
              <a:custGeom>
                <a:avLst/>
                <a:gdLst/>
                <a:ahLst/>
                <a:cxnLst/>
                <a:rect r="r" b="b" t="t" l="l"/>
                <a:pathLst>
                  <a:path h="822482" w="530449">
                    <a:moveTo>
                      <a:pt x="0" y="0"/>
                    </a:moveTo>
                    <a:lnTo>
                      <a:pt x="530449" y="0"/>
                    </a:lnTo>
                    <a:lnTo>
                      <a:pt x="530449" y="822482"/>
                    </a:lnTo>
                    <a:lnTo>
                      <a:pt x="0" y="822482"/>
                    </a:lnTo>
                    <a:close/>
                  </a:path>
                </a:pathLst>
              </a:custGeom>
              <a:solidFill>
                <a:srgbClr val="FFFFFF"/>
              </a:solidFill>
            </p:spPr>
          </p:sp>
        </p:grpSp>
        <p:grpSp>
          <p:nvGrpSpPr>
            <p:cNvPr name="Group 151" id="151"/>
            <p:cNvGrpSpPr/>
            <p:nvPr/>
          </p:nvGrpSpPr>
          <p:grpSpPr>
            <a:xfrm rot="5450753">
              <a:off x="8945019" y="1617011"/>
              <a:ext cx="660093" cy="503634"/>
              <a:chOff x="0" y="0"/>
              <a:chExt cx="638643" cy="487269"/>
            </a:xfrm>
          </p:grpSpPr>
          <p:sp>
            <p:nvSpPr>
              <p:cNvPr name="Freeform 152" id="152"/>
              <p:cNvSpPr/>
              <p:nvPr/>
            </p:nvSpPr>
            <p:spPr>
              <a:xfrm flipH="false" flipV="false" rot="0">
                <a:off x="0" y="0"/>
                <a:ext cx="638643" cy="487269"/>
              </a:xfrm>
              <a:custGeom>
                <a:avLst/>
                <a:gdLst/>
                <a:ahLst/>
                <a:cxnLst/>
                <a:rect r="r" b="b" t="t" l="l"/>
                <a:pathLst>
                  <a:path h="487269" w="638643">
                    <a:moveTo>
                      <a:pt x="0" y="0"/>
                    </a:moveTo>
                    <a:lnTo>
                      <a:pt x="638643" y="0"/>
                    </a:lnTo>
                    <a:lnTo>
                      <a:pt x="638643" y="487269"/>
                    </a:lnTo>
                    <a:lnTo>
                      <a:pt x="0" y="487269"/>
                    </a:lnTo>
                    <a:close/>
                  </a:path>
                </a:pathLst>
              </a:custGeom>
              <a:solidFill>
                <a:srgbClr val="FFFFFF"/>
              </a:solidFill>
            </p:spPr>
          </p:sp>
        </p:grpSp>
        <p:grpSp>
          <p:nvGrpSpPr>
            <p:cNvPr name="Group 153" id="153"/>
            <p:cNvGrpSpPr/>
            <p:nvPr/>
          </p:nvGrpSpPr>
          <p:grpSpPr>
            <a:xfrm rot="-10749246">
              <a:off x="9018632" y="2040108"/>
              <a:ext cx="503634" cy="282800"/>
              <a:chOff x="0" y="0"/>
              <a:chExt cx="487269" cy="273611"/>
            </a:xfrm>
          </p:grpSpPr>
          <p:sp>
            <p:nvSpPr>
              <p:cNvPr name="Freeform 154" id="154"/>
              <p:cNvSpPr/>
              <p:nvPr/>
            </p:nvSpPr>
            <p:spPr>
              <a:xfrm flipH="false" flipV="false" rot="0">
                <a:off x="0" y="0"/>
                <a:ext cx="487269" cy="273611"/>
              </a:xfrm>
              <a:custGeom>
                <a:avLst/>
                <a:gdLst/>
                <a:ahLst/>
                <a:cxnLst/>
                <a:rect r="r" b="b" t="t" l="l"/>
                <a:pathLst>
                  <a:path h="273611" w="487269">
                    <a:moveTo>
                      <a:pt x="0" y="0"/>
                    </a:moveTo>
                    <a:lnTo>
                      <a:pt x="487269" y="0"/>
                    </a:lnTo>
                    <a:lnTo>
                      <a:pt x="487269" y="273611"/>
                    </a:lnTo>
                    <a:lnTo>
                      <a:pt x="0" y="273611"/>
                    </a:lnTo>
                    <a:close/>
                  </a:path>
                </a:pathLst>
              </a:custGeom>
              <a:solidFill>
                <a:srgbClr val="FFFFFF"/>
              </a:solidFill>
            </p:spPr>
          </p:sp>
        </p:grpSp>
        <p:grpSp>
          <p:nvGrpSpPr>
            <p:cNvPr name="Group 155" id="155"/>
            <p:cNvGrpSpPr/>
            <p:nvPr/>
          </p:nvGrpSpPr>
          <p:grpSpPr>
            <a:xfrm rot="-10749246">
              <a:off x="8818320" y="1743166"/>
              <a:ext cx="601632" cy="589386"/>
              <a:chOff x="0" y="0"/>
              <a:chExt cx="6350000" cy="6350000"/>
            </a:xfrm>
          </p:grpSpPr>
          <p:sp>
            <p:nvSpPr>
              <p:cNvPr name="Freeform 156" id="156"/>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sp>
        </p:grpSp>
        <p:grpSp>
          <p:nvGrpSpPr>
            <p:cNvPr name="Group 157" id="157"/>
            <p:cNvGrpSpPr/>
            <p:nvPr/>
          </p:nvGrpSpPr>
          <p:grpSpPr>
            <a:xfrm rot="-10664174">
              <a:off x="8435240" y="1928924"/>
              <a:ext cx="176171" cy="114193"/>
              <a:chOff x="0" y="0"/>
              <a:chExt cx="422113" cy="273611"/>
            </a:xfrm>
          </p:grpSpPr>
          <p:sp>
            <p:nvSpPr>
              <p:cNvPr name="Freeform 158" id="158"/>
              <p:cNvSpPr/>
              <p:nvPr/>
            </p:nvSpPr>
            <p:spPr>
              <a:xfrm flipH="false" flipV="false" rot="0">
                <a:off x="0" y="0"/>
                <a:ext cx="422113" cy="273611"/>
              </a:xfrm>
              <a:custGeom>
                <a:avLst/>
                <a:gdLst/>
                <a:ahLst/>
                <a:cxnLst/>
                <a:rect r="r" b="b" t="t" l="l"/>
                <a:pathLst>
                  <a:path h="273611" w="422113">
                    <a:moveTo>
                      <a:pt x="0" y="0"/>
                    </a:moveTo>
                    <a:lnTo>
                      <a:pt x="422113" y="0"/>
                    </a:lnTo>
                    <a:lnTo>
                      <a:pt x="422113" y="273611"/>
                    </a:lnTo>
                    <a:lnTo>
                      <a:pt x="0" y="273611"/>
                    </a:lnTo>
                    <a:close/>
                  </a:path>
                </a:pathLst>
              </a:custGeom>
              <a:solidFill>
                <a:srgbClr val="FFFFFF"/>
              </a:solidFill>
            </p:spPr>
          </p:sp>
        </p:grpSp>
        <p:grpSp>
          <p:nvGrpSpPr>
            <p:cNvPr name="Group 159" id="159"/>
            <p:cNvGrpSpPr/>
            <p:nvPr/>
          </p:nvGrpSpPr>
          <p:grpSpPr>
            <a:xfrm rot="-10664174">
              <a:off x="8452236" y="801887"/>
              <a:ext cx="355168" cy="188953"/>
              <a:chOff x="0" y="0"/>
              <a:chExt cx="850998" cy="452738"/>
            </a:xfrm>
          </p:grpSpPr>
          <p:sp>
            <p:nvSpPr>
              <p:cNvPr name="Freeform 160" id="160"/>
              <p:cNvSpPr/>
              <p:nvPr/>
            </p:nvSpPr>
            <p:spPr>
              <a:xfrm flipH="false" flipV="false" rot="0">
                <a:off x="0" y="0"/>
                <a:ext cx="850998" cy="452738"/>
              </a:xfrm>
              <a:custGeom>
                <a:avLst/>
                <a:gdLst/>
                <a:ahLst/>
                <a:cxnLst/>
                <a:rect r="r" b="b" t="t" l="l"/>
                <a:pathLst>
                  <a:path h="452738" w="850998">
                    <a:moveTo>
                      <a:pt x="0" y="0"/>
                    </a:moveTo>
                    <a:lnTo>
                      <a:pt x="850998" y="0"/>
                    </a:lnTo>
                    <a:lnTo>
                      <a:pt x="850998" y="452738"/>
                    </a:lnTo>
                    <a:lnTo>
                      <a:pt x="0" y="452738"/>
                    </a:lnTo>
                    <a:close/>
                  </a:path>
                </a:pathLst>
              </a:custGeom>
              <a:solidFill>
                <a:srgbClr val="FFFFFF"/>
              </a:solidFill>
            </p:spPr>
          </p:sp>
        </p:grpSp>
        <p:sp>
          <p:nvSpPr>
            <p:cNvPr name="Freeform 161" id="161"/>
            <p:cNvSpPr/>
            <p:nvPr/>
          </p:nvSpPr>
          <p:spPr>
            <a:xfrm flipH="false" flipV="false" rot="-10749246">
              <a:off x="8394594" y="749469"/>
              <a:ext cx="2350701" cy="1614649"/>
            </a:xfrm>
            <a:custGeom>
              <a:avLst/>
              <a:gdLst/>
              <a:ahLst/>
              <a:cxnLst/>
              <a:rect r="r" b="b" t="t" l="l"/>
              <a:pathLst>
                <a:path h="1614649" w="2350701">
                  <a:moveTo>
                    <a:pt x="0" y="0"/>
                  </a:moveTo>
                  <a:lnTo>
                    <a:pt x="2350701" y="0"/>
                  </a:lnTo>
                  <a:lnTo>
                    <a:pt x="2350701" y="1614649"/>
                  </a:lnTo>
                  <a:lnTo>
                    <a:pt x="0" y="1614649"/>
                  </a:lnTo>
                  <a:lnTo>
                    <a:pt x="0" y="0"/>
                  </a:lnTo>
                  <a:close/>
                </a:path>
              </a:pathLst>
            </a:custGeom>
            <a:blipFill>
              <a:blip r:embed="rId14">
                <a:extLst>
                  <a:ext uri="{96DAC541-7B7A-43D3-8B79-37D633B846F1}">
                    <asvg:svgBlip xmlns:asvg="http://schemas.microsoft.com/office/drawing/2016/SVG/main" r:embed="rId15"/>
                  </a:ext>
                </a:extLst>
              </a:blip>
              <a:stretch>
                <a:fillRect l="0" t="0" r="-91" b="0"/>
              </a:stretch>
            </a:blipFill>
          </p:spPr>
        </p:sp>
        <p:sp>
          <p:nvSpPr>
            <p:cNvPr name="Freeform 162" id="162"/>
            <p:cNvSpPr/>
            <p:nvPr/>
          </p:nvSpPr>
          <p:spPr>
            <a:xfrm flipH="false" flipV="false" rot="3827888">
              <a:off x="9686837" y="1912087"/>
              <a:ext cx="193440" cy="290161"/>
            </a:xfrm>
            <a:custGeom>
              <a:avLst/>
              <a:gdLst/>
              <a:ahLst/>
              <a:cxnLst/>
              <a:rect r="r" b="b" t="t" l="l"/>
              <a:pathLst>
                <a:path h="290161" w="193440">
                  <a:moveTo>
                    <a:pt x="0" y="0"/>
                  </a:moveTo>
                  <a:lnTo>
                    <a:pt x="193440" y="0"/>
                  </a:lnTo>
                  <a:lnTo>
                    <a:pt x="193440" y="290160"/>
                  </a:lnTo>
                  <a:lnTo>
                    <a:pt x="0" y="290160"/>
                  </a:lnTo>
                  <a:lnTo>
                    <a:pt x="0" y="0"/>
                  </a:lnTo>
                  <a:close/>
                </a:path>
              </a:pathLst>
            </a:custGeom>
            <a:blipFill>
              <a:blip r:embed="rId22">
                <a:extLst>
                  <a:ext uri="{96DAC541-7B7A-43D3-8B79-37D633B846F1}">
                    <asvg:svgBlip xmlns:asvg="http://schemas.microsoft.com/office/drawing/2016/SVG/main" r:embed="rId23"/>
                  </a:ext>
                </a:extLst>
              </a:blip>
              <a:stretch>
                <a:fillRect l="-442305" t="-279484" r="-447026" b="-172892"/>
              </a:stretch>
            </a:blipFill>
          </p:spPr>
        </p:sp>
        <p:grpSp>
          <p:nvGrpSpPr>
            <p:cNvPr name="Group 163" id="163"/>
            <p:cNvGrpSpPr/>
            <p:nvPr/>
          </p:nvGrpSpPr>
          <p:grpSpPr>
            <a:xfrm rot="8119436">
              <a:off x="8343947" y="1813631"/>
              <a:ext cx="309070" cy="334850"/>
              <a:chOff x="0" y="0"/>
              <a:chExt cx="107786" cy="116777"/>
            </a:xfrm>
          </p:grpSpPr>
          <p:sp>
            <p:nvSpPr>
              <p:cNvPr name="Freeform 164" id="164"/>
              <p:cNvSpPr/>
              <p:nvPr/>
            </p:nvSpPr>
            <p:spPr>
              <a:xfrm flipH="false" flipV="false" rot="0">
                <a:off x="0" y="0"/>
                <a:ext cx="107786" cy="116777"/>
              </a:xfrm>
              <a:custGeom>
                <a:avLst/>
                <a:gdLst/>
                <a:ahLst/>
                <a:cxnLst/>
                <a:rect r="r" b="b" t="t" l="l"/>
                <a:pathLst>
                  <a:path h="116777" w="107786">
                    <a:moveTo>
                      <a:pt x="0" y="0"/>
                    </a:moveTo>
                    <a:lnTo>
                      <a:pt x="107786" y="0"/>
                    </a:lnTo>
                    <a:lnTo>
                      <a:pt x="107786" y="116777"/>
                    </a:lnTo>
                    <a:lnTo>
                      <a:pt x="0" y="116777"/>
                    </a:lnTo>
                    <a:close/>
                  </a:path>
                </a:pathLst>
              </a:custGeom>
              <a:solidFill>
                <a:srgbClr val="FFFFFF"/>
              </a:solidFill>
            </p:spPr>
          </p:sp>
          <p:sp>
            <p:nvSpPr>
              <p:cNvPr name="TextBox 165" id="165"/>
              <p:cNvSpPr txBox="true"/>
              <p:nvPr/>
            </p:nvSpPr>
            <p:spPr>
              <a:xfrm>
                <a:off x="0" y="0"/>
                <a:ext cx="812800" cy="812800"/>
              </a:xfrm>
              <a:prstGeom prst="rect">
                <a:avLst/>
              </a:prstGeom>
            </p:spPr>
            <p:txBody>
              <a:bodyPr anchor="ctr" rtlCol="false" tIns="50800" lIns="50800" bIns="50800" rIns="50800"/>
              <a:lstStyle/>
              <a:p>
                <a:pPr algn="ctr">
                  <a:lnSpc>
                    <a:spcPts val="1084"/>
                  </a:lnSpc>
                </a:pPr>
              </a:p>
            </p:txBody>
          </p:sp>
        </p:grpSp>
        <p:sp>
          <p:nvSpPr>
            <p:cNvPr name="Freeform 166" id="166"/>
            <p:cNvSpPr/>
            <p:nvPr/>
          </p:nvSpPr>
          <p:spPr>
            <a:xfrm flipH="false" flipV="false" rot="-7488838">
              <a:off x="9111637" y="1927694"/>
              <a:ext cx="193440" cy="290161"/>
            </a:xfrm>
            <a:custGeom>
              <a:avLst/>
              <a:gdLst/>
              <a:ahLst/>
              <a:cxnLst/>
              <a:rect r="r" b="b" t="t" l="l"/>
              <a:pathLst>
                <a:path h="290161" w="193440">
                  <a:moveTo>
                    <a:pt x="0" y="0"/>
                  </a:moveTo>
                  <a:lnTo>
                    <a:pt x="193440" y="0"/>
                  </a:lnTo>
                  <a:lnTo>
                    <a:pt x="193440" y="290161"/>
                  </a:lnTo>
                  <a:lnTo>
                    <a:pt x="0" y="290161"/>
                  </a:lnTo>
                  <a:lnTo>
                    <a:pt x="0" y="0"/>
                  </a:lnTo>
                  <a:close/>
                </a:path>
              </a:pathLst>
            </a:custGeom>
            <a:blipFill>
              <a:blip r:embed="rId22">
                <a:extLst>
                  <a:ext uri="{96DAC541-7B7A-43D3-8B79-37D633B846F1}">
                    <asvg:svgBlip xmlns:asvg="http://schemas.microsoft.com/office/drawing/2016/SVG/main" r:embed="rId23"/>
                  </a:ext>
                </a:extLst>
              </a:blip>
              <a:stretch>
                <a:fillRect l="-442305" t="-279484" r="-447026" b="-172892"/>
              </a:stretch>
            </a:blipFill>
          </p:spPr>
        </p:sp>
      </p:grpSp>
      <p:sp>
        <p:nvSpPr>
          <p:cNvPr name="TextBox 167" id="167"/>
          <p:cNvSpPr txBox="true"/>
          <p:nvPr/>
        </p:nvSpPr>
        <p:spPr>
          <a:xfrm rot="0">
            <a:off x="731520" y="1437900"/>
            <a:ext cx="8290560" cy="838200"/>
          </a:xfrm>
          <a:prstGeom prst="rect">
            <a:avLst/>
          </a:prstGeom>
        </p:spPr>
        <p:txBody>
          <a:bodyPr anchor="t" rtlCol="false" tIns="0" lIns="0" bIns="0" rIns="0">
            <a:spAutoFit/>
          </a:bodyPr>
          <a:lstStyle/>
          <a:p>
            <a:pPr>
              <a:lnSpc>
                <a:spcPts val="1680"/>
              </a:lnSpc>
            </a:pPr>
            <a:r>
              <a:rPr lang="en-US" sz="1400" spc="100">
                <a:solidFill>
                  <a:srgbClr val="000000"/>
                </a:solidFill>
                <a:latin typeface="Open Sauce Light"/>
              </a:rPr>
              <a:t>An EV HV battery is heavy &amp; EVs may be more likely to stay on wheels: </a:t>
            </a:r>
          </a:p>
          <a:p>
            <a:pPr marL="302262" indent="-151131" lvl="1">
              <a:lnSpc>
                <a:spcPts val="1680"/>
              </a:lnSpc>
              <a:buFont typeface="Arial"/>
              <a:buChar char="•"/>
            </a:pPr>
            <a:r>
              <a:rPr lang="en-US" sz="1400" spc="100">
                <a:solidFill>
                  <a:srgbClr val="000000"/>
                </a:solidFill>
                <a:latin typeface="Open Sauce Light"/>
              </a:rPr>
              <a:t>EV average kerb weight 1800kgs</a:t>
            </a:r>
          </a:p>
          <a:p>
            <a:pPr marL="302262" indent="-151131" lvl="1">
              <a:lnSpc>
                <a:spcPts val="1680"/>
              </a:lnSpc>
              <a:buFont typeface="Arial"/>
              <a:buChar char="•"/>
            </a:pPr>
            <a:r>
              <a:rPr lang="en-US" sz="1400" spc="100">
                <a:solidFill>
                  <a:srgbClr val="000000"/>
                </a:solidFill>
                <a:latin typeface="Open Sauce Light"/>
              </a:rPr>
              <a:t>HV battery average weight 550kgs</a:t>
            </a:r>
          </a:p>
          <a:p>
            <a:pPr>
              <a:lnSpc>
                <a:spcPts val="1680"/>
              </a:lnSpc>
              <a:spcBef>
                <a:spcPct val="0"/>
              </a:spcBef>
            </a:pPr>
          </a:p>
        </p:txBody>
      </p:sp>
      <p:sp>
        <p:nvSpPr>
          <p:cNvPr name="TextBox 168" id="168"/>
          <p:cNvSpPr txBox="true"/>
          <p:nvPr/>
        </p:nvSpPr>
        <p:spPr>
          <a:xfrm rot="0">
            <a:off x="848983" y="4419600"/>
            <a:ext cx="2483659" cy="1266825"/>
          </a:xfrm>
          <a:prstGeom prst="rect">
            <a:avLst/>
          </a:prstGeom>
        </p:spPr>
        <p:txBody>
          <a:bodyPr anchor="t" rtlCol="false" tIns="0" lIns="0" bIns="0" rIns="0">
            <a:spAutoFit/>
          </a:bodyPr>
          <a:lstStyle/>
          <a:p>
            <a:pPr>
              <a:lnSpc>
                <a:spcPts val="1440"/>
              </a:lnSpc>
            </a:pPr>
            <a:r>
              <a:rPr lang="en-US" sz="1200" spc="86">
                <a:solidFill>
                  <a:srgbClr val="000000"/>
                </a:solidFill>
                <a:latin typeface="Open Sauce Light"/>
              </a:rPr>
              <a:t>EV on wheels:</a:t>
            </a:r>
          </a:p>
          <a:p>
            <a:pPr marL="259083" indent="-129542" lvl="1">
              <a:lnSpc>
                <a:spcPts val="1440"/>
              </a:lnSpc>
              <a:buFont typeface="Arial"/>
              <a:buChar char="•"/>
            </a:pPr>
            <a:r>
              <a:rPr lang="en-US" sz="1200" spc="86">
                <a:solidFill>
                  <a:srgbClr val="000000"/>
                </a:solidFill>
                <a:latin typeface="Open Sauce Light"/>
              </a:rPr>
              <a:t>Consider where block &amp; wedge stabilisation will go</a:t>
            </a:r>
          </a:p>
          <a:p>
            <a:pPr marL="259083" indent="-129542" lvl="1">
              <a:lnSpc>
                <a:spcPts val="1440"/>
              </a:lnSpc>
              <a:buFont typeface="Arial"/>
              <a:buChar char="•"/>
            </a:pPr>
            <a:r>
              <a:rPr lang="en-US" sz="1200" spc="86">
                <a:solidFill>
                  <a:srgbClr val="000000"/>
                </a:solidFill>
                <a:latin typeface="Open Sauce Light"/>
              </a:rPr>
              <a:t>Add EV tape to battery pack for visible reminder (if possible)</a:t>
            </a:r>
          </a:p>
          <a:p>
            <a:pPr>
              <a:lnSpc>
                <a:spcPts val="1440"/>
              </a:lnSpc>
              <a:spcBef>
                <a:spcPct val="0"/>
              </a:spcBef>
            </a:pPr>
          </a:p>
        </p:txBody>
      </p:sp>
      <p:sp>
        <p:nvSpPr>
          <p:cNvPr name="TextBox 169" id="169"/>
          <p:cNvSpPr txBox="true"/>
          <p:nvPr/>
        </p:nvSpPr>
        <p:spPr>
          <a:xfrm rot="0">
            <a:off x="3742217" y="4419600"/>
            <a:ext cx="2598420" cy="2714625"/>
          </a:xfrm>
          <a:prstGeom prst="rect">
            <a:avLst/>
          </a:prstGeom>
        </p:spPr>
        <p:txBody>
          <a:bodyPr anchor="t" rtlCol="false" tIns="0" lIns="0" bIns="0" rIns="0">
            <a:spAutoFit/>
          </a:bodyPr>
          <a:lstStyle/>
          <a:p>
            <a:pPr>
              <a:lnSpc>
                <a:spcPts val="1440"/>
              </a:lnSpc>
            </a:pPr>
            <a:r>
              <a:rPr lang="en-US" sz="1200" spc="86">
                <a:solidFill>
                  <a:srgbClr val="000000"/>
                </a:solidFill>
                <a:latin typeface="Open Sauce Light"/>
              </a:rPr>
              <a:t>EV on side:</a:t>
            </a:r>
          </a:p>
          <a:p>
            <a:pPr marL="259083" indent="-129542" lvl="1">
              <a:lnSpc>
                <a:spcPts val="1440"/>
              </a:lnSpc>
              <a:buFont typeface="Arial"/>
              <a:buChar char="•"/>
            </a:pPr>
            <a:r>
              <a:rPr lang="en-US" sz="1200" spc="86">
                <a:solidFill>
                  <a:srgbClr val="000000"/>
                </a:solidFill>
                <a:latin typeface="Open Sauce Light"/>
              </a:rPr>
              <a:t>Use side stabilisation with multiple wedges </a:t>
            </a:r>
          </a:p>
          <a:p>
            <a:pPr marL="259083" indent="-129542" lvl="1">
              <a:lnSpc>
                <a:spcPts val="1440"/>
              </a:lnSpc>
              <a:buFont typeface="Arial"/>
              <a:buChar char="•"/>
            </a:pPr>
            <a:r>
              <a:rPr lang="en-US" sz="1200" spc="86">
                <a:solidFill>
                  <a:srgbClr val="000000"/>
                </a:solidFill>
                <a:latin typeface="Open Sauce Light"/>
              </a:rPr>
              <a:t>Underside stabilise forward of front tyres &amp; rear of rear tyres</a:t>
            </a:r>
          </a:p>
          <a:p>
            <a:pPr marL="259083" indent="-129542" lvl="1">
              <a:lnSpc>
                <a:spcPts val="1440"/>
              </a:lnSpc>
              <a:buFont typeface="Arial"/>
              <a:buChar char="•"/>
            </a:pPr>
            <a:r>
              <a:rPr lang="en-US" sz="1200" spc="86">
                <a:solidFill>
                  <a:srgbClr val="000000"/>
                </a:solidFill>
                <a:latin typeface="Open Sauce Light"/>
              </a:rPr>
              <a:t>Consider construction – soft materials like aluminium &amp; kevlar may rip if used as an anchor (eg. Tesla bonnet is light aluminium)</a:t>
            </a:r>
          </a:p>
          <a:p>
            <a:pPr marL="259083" indent="-129542" lvl="1">
              <a:lnSpc>
                <a:spcPts val="1440"/>
              </a:lnSpc>
              <a:buFont typeface="Arial"/>
              <a:buChar char="•"/>
            </a:pPr>
            <a:r>
              <a:rPr lang="en-US" sz="1200" spc="86">
                <a:solidFill>
                  <a:srgbClr val="000000"/>
                </a:solidFill>
                <a:latin typeface="Open Sauce Light"/>
              </a:rPr>
              <a:t>Add EV tape to battery pack for visible reminder</a:t>
            </a:r>
          </a:p>
          <a:p>
            <a:pPr>
              <a:lnSpc>
                <a:spcPts val="1440"/>
              </a:lnSpc>
              <a:spcBef>
                <a:spcPct val="0"/>
              </a:spcBef>
            </a:pPr>
          </a:p>
        </p:txBody>
      </p:sp>
      <p:sp>
        <p:nvSpPr>
          <p:cNvPr name="TextBox 170" id="170"/>
          <p:cNvSpPr txBox="true"/>
          <p:nvPr/>
        </p:nvSpPr>
        <p:spPr>
          <a:xfrm rot="0">
            <a:off x="6750212" y="4419600"/>
            <a:ext cx="2598420" cy="1628775"/>
          </a:xfrm>
          <a:prstGeom prst="rect">
            <a:avLst/>
          </a:prstGeom>
        </p:spPr>
        <p:txBody>
          <a:bodyPr anchor="t" rtlCol="false" tIns="0" lIns="0" bIns="0" rIns="0">
            <a:spAutoFit/>
          </a:bodyPr>
          <a:lstStyle/>
          <a:p>
            <a:pPr>
              <a:lnSpc>
                <a:spcPts val="1440"/>
              </a:lnSpc>
            </a:pPr>
            <a:r>
              <a:rPr lang="en-US" sz="1200" spc="86">
                <a:solidFill>
                  <a:srgbClr val="000000"/>
                </a:solidFill>
                <a:latin typeface="Open Sauce Light"/>
              </a:rPr>
              <a:t>EV on roof:</a:t>
            </a:r>
          </a:p>
          <a:p>
            <a:pPr marL="259083" indent="-129542" lvl="1">
              <a:lnSpc>
                <a:spcPts val="1440"/>
              </a:lnSpc>
              <a:buFont typeface="Arial"/>
              <a:buChar char="•"/>
            </a:pPr>
            <a:r>
              <a:rPr lang="en-US" sz="1200" spc="86">
                <a:solidFill>
                  <a:srgbClr val="000000"/>
                </a:solidFill>
                <a:latin typeface="Open Sauce Light"/>
              </a:rPr>
              <a:t>Similar to all ICE vehicles</a:t>
            </a:r>
          </a:p>
          <a:p>
            <a:pPr marL="259083" indent="-129542" lvl="1">
              <a:lnSpc>
                <a:spcPts val="1440"/>
              </a:lnSpc>
              <a:buFont typeface="Arial"/>
              <a:buChar char="•"/>
            </a:pPr>
            <a:r>
              <a:rPr lang="en-US" sz="1200" spc="86">
                <a:solidFill>
                  <a:srgbClr val="000000"/>
                </a:solidFill>
                <a:latin typeface="Open Sauce Light"/>
              </a:rPr>
              <a:t>Consider access to HV cut loop or pull fuse for HV disconnection</a:t>
            </a:r>
          </a:p>
          <a:p>
            <a:pPr marL="259083" indent="-129542" lvl="1">
              <a:lnSpc>
                <a:spcPts val="1440"/>
              </a:lnSpc>
              <a:buFont typeface="Arial"/>
              <a:buChar char="•"/>
            </a:pPr>
            <a:r>
              <a:rPr lang="en-US" sz="1200" spc="86">
                <a:solidFill>
                  <a:srgbClr val="000000"/>
                </a:solidFill>
                <a:latin typeface="Open Sauce Light"/>
              </a:rPr>
              <a:t>Add EV tape to battery pack for visible reminder (if possible)</a:t>
            </a:r>
          </a:p>
          <a:p>
            <a:pPr>
              <a:lnSpc>
                <a:spcPts val="1440"/>
              </a:lnSpc>
              <a:spcBef>
                <a:spcPct val="0"/>
              </a:spcBef>
            </a:pPr>
          </a:p>
        </p:txBody>
      </p:sp>
      <p:sp>
        <p:nvSpPr>
          <p:cNvPr name="Freeform 171" id="171"/>
          <p:cNvSpPr/>
          <p:nvPr/>
        </p:nvSpPr>
        <p:spPr>
          <a:xfrm flipH="false" flipV="false" rot="6658888">
            <a:off x="5252508" y="3038274"/>
            <a:ext cx="335323" cy="509029"/>
          </a:xfrm>
          <a:custGeom>
            <a:avLst/>
            <a:gdLst/>
            <a:ahLst/>
            <a:cxnLst/>
            <a:rect r="r" b="b" t="t" l="l"/>
            <a:pathLst>
              <a:path h="509029" w="335323">
                <a:moveTo>
                  <a:pt x="0" y="0"/>
                </a:moveTo>
                <a:lnTo>
                  <a:pt x="335323" y="0"/>
                </a:lnTo>
                <a:lnTo>
                  <a:pt x="335323" y="509029"/>
                </a:lnTo>
                <a:lnTo>
                  <a:pt x="0" y="509029"/>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
        <p:nvSpPr>
          <p:cNvPr name="Freeform 172" id="172"/>
          <p:cNvSpPr/>
          <p:nvPr/>
        </p:nvSpPr>
        <p:spPr>
          <a:xfrm flipH="false" flipV="false" rot="-161830">
            <a:off x="2046812" y="2776151"/>
            <a:ext cx="335323" cy="509029"/>
          </a:xfrm>
          <a:custGeom>
            <a:avLst/>
            <a:gdLst/>
            <a:ahLst/>
            <a:cxnLst/>
            <a:rect r="r" b="b" t="t" l="l"/>
            <a:pathLst>
              <a:path h="509029" w="335323">
                <a:moveTo>
                  <a:pt x="0" y="0"/>
                </a:moveTo>
                <a:lnTo>
                  <a:pt x="335323" y="0"/>
                </a:lnTo>
                <a:lnTo>
                  <a:pt x="335323" y="509029"/>
                </a:lnTo>
                <a:lnTo>
                  <a:pt x="0" y="509029"/>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
        <p:nvSpPr>
          <p:cNvPr name="Freeform 173" id="173"/>
          <p:cNvSpPr/>
          <p:nvPr/>
        </p:nvSpPr>
        <p:spPr>
          <a:xfrm flipH="false" flipV="false" rot="9279002">
            <a:off x="7837754" y="3249681"/>
            <a:ext cx="335323" cy="509029"/>
          </a:xfrm>
          <a:custGeom>
            <a:avLst/>
            <a:gdLst/>
            <a:ahLst/>
            <a:cxnLst/>
            <a:rect r="r" b="b" t="t" l="l"/>
            <a:pathLst>
              <a:path h="509029" w="335323">
                <a:moveTo>
                  <a:pt x="0" y="0"/>
                </a:moveTo>
                <a:lnTo>
                  <a:pt x="335323" y="0"/>
                </a:lnTo>
                <a:lnTo>
                  <a:pt x="335323" y="509029"/>
                </a:lnTo>
                <a:lnTo>
                  <a:pt x="0" y="509029"/>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731520" y="1473232"/>
            <a:ext cx="8290560" cy="1428877"/>
          </a:xfrm>
          <a:prstGeom prst="rect">
            <a:avLst/>
          </a:prstGeom>
        </p:spPr>
        <p:txBody>
          <a:bodyPr anchor="t" rtlCol="false" tIns="0" lIns="0" bIns="0" rIns="0">
            <a:spAutoFit/>
          </a:bodyPr>
          <a:lstStyle/>
          <a:p>
            <a:pPr>
              <a:lnSpc>
                <a:spcPts val="1904"/>
              </a:lnSpc>
            </a:pPr>
            <a:r>
              <a:rPr lang="en-US" sz="1400" spc="100">
                <a:solidFill>
                  <a:srgbClr val="000000"/>
                </a:solidFill>
                <a:latin typeface="Open Sauce Light"/>
              </a:rPr>
              <a:t>As </a:t>
            </a:r>
            <a:r>
              <a:rPr lang="en-US" sz="1400" spc="100">
                <a:solidFill>
                  <a:srgbClr val="E0475A"/>
                </a:solidFill>
                <a:latin typeface="Open Sauce Light"/>
              </a:rPr>
              <a:t>electric vehicles</a:t>
            </a:r>
            <a:r>
              <a:rPr lang="en-US" sz="1400" spc="100">
                <a:solidFill>
                  <a:srgbClr val="000000"/>
                </a:solidFill>
                <a:latin typeface="Open Sauce Light"/>
              </a:rPr>
              <a:t> become commonplace, the emergency response community worldwide will see collisions &amp; thermal events (battery fires) more frequently. </a:t>
            </a:r>
          </a:p>
          <a:p>
            <a:pPr>
              <a:lnSpc>
                <a:spcPts val="1904"/>
              </a:lnSpc>
            </a:pPr>
          </a:p>
          <a:p>
            <a:pPr marL="0" indent="0" lvl="0">
              <a:lnSpc>
                <a:spcPts val="1904"/>
              </a:lnSpc>
              <a:spcBef>
                <a:spcPct val="0"/>
              </a:spcBef>
            </a:pPr>
            <a:r>
              <a:rPr lang="en-US" sz="1400" spc="100">
                <a:solidFill>
                  <a:srgbClr val="000000"/>
                </a:solidFill>
                <a:latin typeface="Open Sauce Light"/>
              </a:rPr>
              <a:t>From a patient extrication perspective, what do we know &amp; what do we need to learn about rescuing someone from an electric vehicle, compared with a traditional internal combustion engine vehicle? </a:t>
            </a:r>
          </a:p>
        </p:txBody>
      </p:sp>
      <p:sp>
        <p:nvSpPr>
          <p:cNvPr name="TextBox 3" id="3"/>
          <p:cNvSpPr txBox="true"/>
          <p:nvPr/>
        </p:nvSpPr>
        <p:spPr>
          <a:xfrm rot="0">
            <a:off x="731520" y="800735"/>
            <a:ext cx="6171775" cy="537210"/>
          </a:xfrm>
          <a:prstGeom prst="rect">
            <a:avLst/>
          </a:prstGeom>
        </p:spPr>
        <p:txBody>
          <a:bodyPr anchor="t" rtlCol="false" tIns="0" lIns="0" bIns="0" rIns="0">
            <a:spAutoFit/>
          </a:bodyPr>
          <a:lstStyle/>
          <a:p>
            <a:pPr algn="l">
              <a:lnSpc>
                <a:spcPts val="4140"/>
              </a:lnSpc>
            </a:pPr>
            <a:r>
              <a:rPr lang="en-US" sz="3600">
                <a:solidFill>
                  <a:srgbClr val="E0475A"/>
                </a:solidFill>
                <a:latin typeface="Libre Baskerville"/>
              </a:rPr>
              <a:t>EV extrication</a:t>
            </a:r>
          </a:p>
        </p:txBody>
      </p:sp>
      <p:grpSp>
        <p:nvGrpSpPr>
          <p:cNvPr name="Group 4" id="4"/>
          <p:cNvGrpSpPr/>
          <p:nvPr/>
        </p:nvGrpSpPr>
        <p:grpSpPr>
          <a:xfrm rot="0">
            <a:off x="8891724" y="437029"/>
            <a:ext cx="441736" cy="588981"/>
            <a:chOff x="0" y="0"/>
            <a:chExt cx="588981" cy="785308"/>
          </a:xfrm>
        </p:grpSpPr>
        <p:sp>
          <p:nvSpPr>
            <p:cNvPr name="Freeform 5" id="5"/>
            <p:cNvSpPr/>
            <p:nvPr/>
          </p:nvSpPr>
          <p:spPr>
            <a:xfrm flipH="false" flipV="false" rot="0">
              <a:off x="0" y="0"/>
              <a:ext cx="588981" cy="785308"/>
            </a:xfrm>
            <a:custGeom>
              <a:avLst/>
              <a:gdLst/>
              <a:ahLst/>
              <a:cxnLst/>
              <a:rect r="r" b="b" t="t" l="l"/>
              <a:pathLst>
                <a:path h="785308" w="588981">
                  <a:moveTo>
                    <a:pt x="0" y="0"/>
                  </a:moveTo>
                  <a:lnTo>
                    <a:pt x="588981" y="0"/>
                  </a:lnTo>
                  <a:lnTo>
                    <a:pt x="588981" y="785308"/>
                  </a:lnTo>
                  <a:lnTo>
                    <a:pt x="0" y="78530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6" id="6"/>
            <p:cNvGrpSpPr/>
            <p:nvPr/>
          </p:nvGrpSpPr>
          <p:grpSpPr>
            <a:xfrm rot="0">
              <a:off x="100470" y="124877"/>
              <a:ext cx="388042" cy="388042"/>
              <a:chOff x="0" y="0"/>
              <a:chExt cx="6350000" cy="6350000"/>
            </a:xfrm>
          </p:grpSpPr>
          <p:sp>
            <p:nvSpPr>
              <p:cNvPr name="Freeform 7" id="7"/>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0475A"/>
              </a:solidFill>
            </p:spPr>
          </p:sp>
        </p:grpSp>
        <p:sp>
          <p:nvSpPr>
            <p:cNvPr name="Freeform 8" id="8"/>
            <p:cNvSpPr/>
            <p:nvPr/>
          </p:nvSpPr>
          <p:spPr>
            <a:xfrm flipH="false" flipV="false" rot="0">
              <a:off x="126078" y="94348"/>
              <a:ext cx="336825" cy="449101"/>
            </a:xfrm>
            <a:custGeom>
              <a:avLst/>
              <a:gdLst/>
              <a:ahLst/>
              <a:cxnLst/>
              <a:rect r="r" b="b" t="t" l="l"/>
              <a:pathLst>
                <a:path h="449101" w="336825">
                  <a:moveTo>
                    <a:pt x="0" y="0"/>
                  </a:moveTo>
                  <a:lnTo>
                    <a:pt x="336825" y="0"/>
                  </a:lnTo>
                  <a:lnTo>
                    <a:pt x="336825" y="449100"/>
                  </a:lnTo>
                  <a:lnTo>
                    <a:pt x="0" y="4491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sp>
        <p:nvSpPr>
          <p:cNvPr name="Freeform 9" id="9"/>
          <p:cNvSpPr/>
          <p:nvPr/>
        </p:nvSpPr>
        <p:spPr>
          <a:xfrm flipH="false" flipV="false" rot="0">
            <a:off x="731520" y="3218720"/>
            <a:ext cx="4923535" cy="3364960"/>
          </a:xfrm>
          <a:custGeom>
            <a:avLst/>
            <a:gdLst/>
            <a:ahLst/>
            <a:cxnLst/>
            <a:rect r="r" b="b" t="t" l="l"/>
            <a:pathLst>
              <a:path h="3364960" w="4923535">
                <a:moveTo>
                  <a:pt x="0" y="0"/>
                </a:moveTo>
                <a:lnTo>
                  <a:pt x="4923535" y="0"/>
                </a:lnTo>
                <a:lnTo>
                  <a:pt x="4923535" y="3364960"/>
                </a:lnTo>
                <a:lnTo>
                  <a:pt x="0" y="3364960"/>
                </a:lnTo>
                <a:lnTo>
                  <a:pt x="0" y="0"/>
                </a:lnTo>
                <a:close/>
              </a:path>
            </a:pathLst>
          </a:custGeom>
          <a:blipFill>
            <a:blip r:embed="rId6"/>
            <a:stretch>
              <a:fillRect l="-12773" t="0" r="-8727" b="0"/>
            </a:stretch>
          </a:blipFill>
        </p:spPr>
      </p:sp>
      <p:sp>
        <p:nvSpPr>
          <p:cNvPr name="Freeform 10" id="10"/>
          <p:cNvSpPr/>
          <p:nvPr/>
        </p:nvSpPr>
        <p:spPr>
          <a:xfrm flipH="false" flipV="false" rot="0">
            <a:off x="5768585" y="3218720"/>
            <a:ext cx="3253495" cy="3364960"/>
          </a:xfrm>
          <a:custGeom>
            <a:avLst/>
            <a:gdLst/>
            <a:ahLst/>
            <a:cxnLst/>
            <a:rect r="r" b="b" t="t" l="l"/>
            <a:pathLst>
              <a:path h="3364960" w="3253495">
                <a:moveTo>
                  <a:pt x="0" y="0"/>
                </a:moveTo>
                <a:lnTo>
                  <a:pt x="3253495" y="0"/>
                </a:lnTo>
                <a:lnTo>
                  <a:pt x="3253495" y="3364960"/>
                </a:lnTo>
                <a:lnTo>
                  <a:pt x="0" y="3364960"/>
                </a:lnTo>
                <a:lnTo>
                  <a:pt x="0" y="0"/>
                </a:lnTo>
                <a:close/>
              </a:path>
            </a:pathLst>
          </a:custGeom>
          <a:blipFill>
            <a:blip r:embed="rId7"/>
            <a:stretch>
              <a:fillRect l="-5301" t="-751" r="0" b="0"/>
            </a:stretch>
          </a:blipFill>
        </p:spPr>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731520" y="800735"/>
            <a:ext cx="6508816" cy="537210"/>
          </a:xfrm>
          <a:prstGeom prst="rect">
            <a:avLst/>
          </a:prstGeom>
        </p:spPr>
        <p:txBody>
          <a:bodyPr anchor="t" rtlCol="false" tIns="0" lIns="0" bIns="0" rIns="0">
            <a:spAutoFit/>
          </a:bodyPr>
          <a:lstStyle/>
          <a:p>
            <a:pPr algn="l">
              <a:lnSpc>
                <a:spcPts val="4140"/>
              </a:lnSpc>
            </a:pPr>
            <a:r>
              <a:rPr lang="en-US" sz="3600">
                <a:solidFill>
                  <a:srgbClr val="E0475A"/>
                </a:solidFill>
                <a:latin typeface="Libre Baskerville"/>
              </a:rPr>
              <a:t>Stabilisation (con't)</a:t>
            </a:r>
          </a:p>
        </p:txBody>
      </p:sp>
      <p:sp>
        <p:nvSpPr>
          <p:cNvPr name="TextBox 3" id="3"/>
          <p:cNvSpPr txBox="true"/>
          <p:nvPr/>
        </p:nvSpPr>
        <p:spPr>
          <a:xfrm rot="0">
            <a:off x="731520" y="1478317"/>
            <a:ext cx="8290560" cy="838200"/>
          </a:xfrm>
          <a:prstGeom prst="rect">
            <a:avLst/>
          </a:prstGeom>
        </p:spPr>
        <p:txBody>
          <a:bodyPr anchor="t" rtlCol="false" tIns="0" lIns="0" bIns="0" rIns="0">
            <a:spAutoFit/>
          </a:bodyPr>
          <a:lstStyle/>
          <a:p>
            <a:pPr marL="302262" indent="-151131" lvl="1">
              <a:lnSpc>
                <a:spcPts val="1680"/>
              </a:lnSpc>
              <a:buFont typeface="Arial"/>
              <a:buChar char="•"/>
            </a:pPr>
            <a:r>
              <a:rPr lang="en-US" sz="1400" spc="100">
                <a:solidFill>
                  <a:srgbClr val="000000"/>
                </a:solidFill>
                <a:latin typeface="Open Sauce Light"/>
              </a:rPr>
              <a:t>Relocation considerations (if on wheels)</a:t>
            </a:r>
          </a:p>
          <a:p>
            <a:pPr marL="604524" indent="-201508" lvl="2">
              <a:lnSpc>
                <a:spcPts val="1680"/>
              </a:lnSpc>
              <a:buFont typeface="Arial"/>
              <a:buChar char="⚬"/>
            </a:pPr>
            <a:r>
              <a:rPr lang="en-US" sz="1400" spc="100">
                <a:solidFill>
                  <a:srgbClr val="000000"/>
                </a:solidFill>
                <a:latin typeface="Open Sauce Light"/>
              </a:rPr>
              <a:t>Roll EV away from structures to enable access to patient</a:t>
            </a:r>
          </a:p>
          <a:p>
            <a:pPr marL="302262" indent="-151131" lvl="1">
              <a:lnSpc>
                <a:spcPts val="1680"/>
              </a:lnSpc>
              <a:buFont typeface="Arial"/>
              <a:buChar char="•"/>
            </a:pPr>
            <a:r>
              <a:rPr lang="en-US" sz="1400" spc="100">
                <a:solidFill>
                  <a:srgbClr val="000000"/>
                </a:solidFill>
                <a:latin typeface="Open Sauce Light"/>
              </a:rPr>
              <a:t>Check ERGs &amp; look for hoisting points on EVs which provides 4 point stabilisation</a:t>
            </a:r>
          </a:p>
          <a:p>
            <a:pPr marL="302262" indent="-151131" lvl="1">
              <a:lnSpc>
                <a:spcPts val="1680"/>
              </a:lnSpc>
              <a:spcBef>
                <a:spcPct val="0"/>
              </a:spcBef>
              <a:buFont typeface="Arial"/>
              <a:buChar char="•"/>
            </a:pPr>
            <a:r>
              <a:rPr lang="en-US" sz="1400" spc="100">
                <a:solidFill>
                  <a:srgbClr val="000000"/>
                </a:solidFill>
                <a:latin typeface="Open Sauce Light"/>
              </a:rPr>
              <a:t>5th point stabilisation – depends incident type</a:t>
            </a:r>
          </a:p>
        </p:txBody>
      </p:sp>
      <p:sp>
        <p:nvSpPr>
          <p:cNvPr name="Freeform 4" id="4"/>
          <p:cNvSpPr/>
          <p:nvPr/>
        </p:nvSpPr>
        <p:spPr>
          <a:xfrm flipH="false" flipV="false" rot="0">
            <a:off x="3342394" y="3379389"/>
            <a:ext cx="6133139" cy="3784333"/>
          </a:xfrm>
          <a:custGeom>
            <a:avLst/>
            <a:gdLst/>
            <a:ahLst/>
            <a:cxnLst/>
            <a:rect r="r" b="b" t="t" l="l"/>
            <a:pathLst>
              <a:path h="3784333" w="6133139">
                <a:moveTo>
                  <a:pt x="0" y="0"/>
                </a:moveTo>
                <a:lnTo>
                  <a:pt x="6133139" y="0"/>
                </a:lnTo>
                <a:lnTo>
                  <a:pt x="6133139" y="3784333"/>
                </a:lnTo>
                <a:lnTo>
                  <a:pt x="0" y="3784333"/>
                </a:lnTo>
                <a:lnTo>
                  <a:pt x="0" y="0"/>
                </a:lnTo>
                <a:close/>
              </a:path>
            </a:pathLst>
          </a:custGeom>
          <a:blipFill>
            <a:blip r:embed="rId2"/>
            <a:stretch>
              <a:fillRect l="-32303" t="-18932" r="0" b="-63974"/>
            </a:stretch>
          </a:blipFill>
        </p:spPr>
      </p:sp>
      <p:sp>
        <p:nvSpPr>
          <p:cNvPr name="Freeform 5" id="5"/>
          <p:cNvSpPr/>
          <p:nvPr/>
        </p:nvSpPr>
        <p:spPr>
          <a:xfrm flipH="false" flipV="false" rot="0">
            <a:off x="1173256" y="5886633"/>
            <a:ext cx="2419382" cy="1277089"/>
          </a:xfrm>
          <a:custGeom>
            <a:avLst/>
            <a:gdLst/>
            <a:ahLst/>
            <a:cxnLst/>
            <a:rect r="r" b="b" t="t" l="l"/>
            <a:pathLst>
              <a:path h="1277089" w="2419382">
                <a:moveTo>
                  <a:pt x="0" y="0"/>
                </a:moveTo>
                <a:lnTo>
                  <a:pt x="2419382" y="0"/>
                </a:lnTo>
                <a:lnTo>
                  <a:pt x="2419382" y="1277089"/>
                </a:lnTo>
                <a:lnTo>
                  <a:pt x="0" y="1277089"/>
                </a:lnTo>
                <a:lnTo>
                  <a:pt x="0" y="0"/>
                </a:lnTo>
                <a:close/>
              </a:path>
            </a:pathLst>
          </a:custGeom>
          <a:blipFill>
            <a:blip r:embed="rId2"/>
            <a:stretch>
              <a:fillRect l="-15541" t="-189341" r="-63504" b="0"/>
            </a:stretch>
          </a:blipFill>
        </p:spPr>
      </p:sp>
      <p:grpSp>
        <p:nvGrpSpPr>
          <p:cNvPr name="Group 6" id="6"/>
          <p:cNvGrpSpPr/>
          <p:nvPr/>
        </p:nvGrpSpPr>
        <p:grpSpPr>
          <a:xfrm rot="0">
            <a:off x="731520" y="2617875"/>
            <a:ext cx="441736" cy="588981"/>
            <a:chOff x="0" y="0"/>
            <a:chExt cx="588981" cy="785308"/>
          </a:xfrm>
        </p:grpSpPr>
        <p:sp>
          <p:nvSpPr>
            <p:cNvPr name="Freeform 7" id="7"/>
            <p:cNvSpPr/>
            <p:nvPr/>
          </p:nvSpPr>
          <p:spPr>
            <a:xfrm flipH="false" flipV="false" rot="0">
              <a:off x="0" y="0"/>
              <a:ext cx="588981" cy="785308"/>
            </a:xfrm>
            <a:custGeom>
              <a:avLst/>
              <a:gdLst/>
              <a:ahLst/>
              <a:cxnLst/>
              <a:rect r="r" b="b" t="t" l="l"/>
              <a:pathLst>
                <a:path h="785308" w="588981">
                  <a:moveTo>
                    <a:pt x="0" y="0"/>
                  </a:moveTo>
                  <a:lnTo>
                    <a:pt x="588981" y="0"/>
                  </a:lnTo>
                  <a:lnTo>
                    <a:pt x="588981" y="785308"/>
                  </a:lnTo>
                  <a:lnTo>
                    <a:pt x="0" y="78530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8" id="8"/>
            <p:cNvGrpSpPr/>
            <p:nvPr/>
          </p:nvGrpSpPr>
          <p:grpSpPr>
            <a:xfrm rot="0">
              <a:off x="100470" y="124877"/>
              <a:ext cx="388042" cy="388042"/>
              <a:chOff x="0" y="0"/>
              <a:chExt cx="6350000" cy="6350000"/>
            </a:xfrm>
          </p:grpSpPr>
          <p:sp>
            <p:nvSpPr>
              <p:cNvPr name="Freeform 9" id="9"/>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0475A"/>
              </a:solidFill>
            </p:spPr>
          </p:sp>
        </p:grpSp>
        <p:sp>
          <p:nvSpPr>
            <p:cNvPr name="Freeform 10" id="10"/>
            <p:cNvSpPr/>
            <p:nvPr/>
          </p:nvSpPr>
          <p:spPr>
            <a:xfrm flipH="false" flipV="false" rot="0">
              <a:off x="126078" y="94348"/>
              <a:ext cx="336825" cy="449101"/>
            </a:xfrm>
            <a:custGeom>
              <a:avLst/>
              <a:gdLst/>
              <a:ahLst/>
              <a:cxnLst/>
              <a:rect r="r" b="b" t="t" l="l"/>
              <a:pathLst>
                <a:path h="449101" w="336825">
                  <a:moveTo>
                    <a:pt x="0" y="0"/>
                  </a:moveTo>
                  <a:lnTo>
                    <a:pt x="336825" y="0"/>
                  </a:lnTo>
                  <a:lnTo>
                    <a:pt x="336825" y="449100"/>
                  </a:lnTo>
                  <a:lnTo>
                    <a:pt x="0" y="4491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sp>
        <p:nvSpPr>
          <p:cNvPr name="TextBox 11" id="11"/>
          <p:cNvSpPr txBox="true"/>
          <p:nvPr/>
        </p:nvSpPr>
        <p:spPr>
          <a:xfrm rot="0">
            <a:off x="1351229" y="2617875"/>
            <a:ext cx="7670851" cy="838200"/>
          </a:xfrm>
          <a:prstGeom prst="rect">
            <a:avLst/>
          </a:prstGeom>
        </p:spPr>
        <p:txBody>
          <a:bodyPr anchor="t" rtlCol="false" tIns="0" lIns="0" bIns="0" rIns="0">
            <a:spAutoFit/>
          </a:bodyPr>
          <a:lstStyle/>
          <a:p>
            <a:pPr>
              <a:lnSpc>
                <a:spcPts val="1680"/>
              </a:lnSpc>
            </a:pPr>
            <a:r>
              <a:rPr lang="en-US" sz="1400" spc="100">
                <a:solidFill>
                  <a:srgbClr val="E0475A"/>
                </a:solidFill>
                <a:latin typeface="Open Sauce Light Bold"/>
              </a:rPr>
              <a:t>Note: Do not touch, push off or penetrate the HV battery pack area (shown in grey), which sits along the floor pan between chassis rails on all passenger EVs. Stick outside of battery zone – front &amp; rear of tyres</a:t>
            </a:r>
          </a:p>
          <a:p>
            <a:pPr>
              <a:lnSpc>
                <a:spcPts val="1680"/>
              </a:lnSpc>
              <a:spcBef>
                <a:spcPct val="0"/>
              </a:spcBef>
            </a:pP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0">
            <a:off x="-214365" y="-30618"/>
            <a:ext cx="536991" cy="7477966"/>
          </a:xfrm>
          <a:prstGeom prst="rect">
            <a:avLst/>
          </a:prstGeom>
          <a:solidFill>
            <a:srgbClr val="E0475A"/>
          </a:solidFill>
        </p:spPr>
      </p:sp>
      <p:sp>
        <p:nvSpPr>
          <p:cNvPr name="Freeform 3" id="3"/>
          <p:cNvSpPr/>
          <p:nvPr/>
        </p:nvSpPr>
        <p:spPr>
          <a:xfrm flipH="false" flipV="false" rot="0">
            <a:off x="5242560" y="3088042"/>
            <a:ext cx="3736767" cy="3574560"/>
          </a:xfrm>
          <a:custGeom>
            <a:avLst/>
            <a:gdLst/>
            <a:ahLst/>
            <a:cxnLst/>
            <a:rect r="r" b="b" t="t" l="l"/>
            <a:pathLst>
              <a:path h="3574560" w="3736767">
                <a:moveTo>
                  <a:pt x="0" y="0"/>
                </a:moveTo>
                <a:lnTo>
                  <a:pt x="3736767" y="0"/>
                </a:lnTo>
                <a:lnTo>
                  <a:pt x="3736767" y="3574559"/>
                </a:lnTo>
                <a:lnTo>
                  <a:pt x="0" y="3574559"/>
                </a:lnTo>
                <a:lnTo>
                  <a:pt x="0" y="0"/>
                </a:lnTo>
                <a:close/>
              </a:path>
            </a:pathLst>
          </a:custGeom>
          <a:blipFill>
            <a:blip r:embed="rId2"/>
            <a:stretch>
              <a:fillRect l="0" t="0" r="0" b="0"/>
            </a:stretch>
          </a:blipFill>
        </p:spPr>
      </p:sp>
      <p:sp>
        <p:nvSpPr>
          <p:cNvPr name="Freeform 4" id="4"/>
          <p:cNvSpPr/>
          <p:nvPr/>
        </p:nvSpPr>
        <p:spPr>
          <a:xfrm flipH="false" flipV="false" rot="0">
            <a:off x="731520" y="3657600"/>
            <a:ext cx="4590582" cy="3037153"/>
          </a:xfrm>
          <a:custGeom>
            <a:avLst/>
            <a:gdLst/>
            <a:ahLst/>
            <a:cxnLst/>
            <a:rect r="r" b="b" t="t" l="l"/>
            <a:pathLst>
              <a:path h="3037153" w="4590582">
                <a:moveTo>
                  <a:pt x="0" y="0"/>
                </a:moveTo>
                <a:lnTo>
                  <a:pt x="4590582" y="0"/>
                </a:lnTo>
                <a:lnTo>
                  <a:pt x="4590582" y="3037153"/>
                </a:lnTo>
                <a:lnTo>
                  <a:pt x="0" y="3037153"/>
                </a:lnTo>
                <a:lnTo>
                  <a:pt x="0" y="0"/>
                </a:lnTo>
                <a:close/>
              </a:path>
            </a:pathLst>
          </a:custGeom>
          <a:blipFill>
            <a:blip r:embed="rId3"/>
            <a:stretch>
              <a:fillRect l="0" t="0" r="0" b="0"/>
            </a:stretch>
          </a:blipFill>
        </p:spPr>
      </p:sp>
      <p:sp>
        <p:nvSpPr>
          <p:cNvPr name="TextBox 5" id="5"/>
          <p:cNvSpPr txBox="true"/>
          <p:nvPr/>
        </p:nvSpPr>
        <p:spPr>
          <a:xfrm rot="0">
            <a:off x="731520" y="800735"/>
            <a:ext cx="9022080" cy="537210"/>
          </a:xfrm>
          <a:prstGeom prst="rect">
            <a:avLst/>
          </a:prstGeom>
        </p:spPr>
        <p:txBody>
          <a:bodyPr anchor="t" rtlCol="false" tIns="0" lIns="0" bIns="0" rIns="0">
            <a:spAutoFit/>
          </a:bodyPr>
          <a:lstStyle/>
          <a:p>
            <a:pPr algn="l">
              <a:lnSpc>
                <a:spcPts val="4140"/>
              </a:lnSpc>
            </a:pPr>
            <a:r>
              <a:rPr lang="en-US" sz="3600">
                <a:solidFill>
                  <a:srgbClr val="E0475A"/>
                </a:solidFill>
                <a:latin typeface="Libre Baskerville"/>
              </a:rPr>
              <a:t>Glass management</a:t>
            </a:r>
          </a:p>
        </p:txBody>
      </p:sp>
      <p:sp>
        <p:nvSpPr>
          <p:cNvPr name="TextBox 6" id="6"/>
          <p:cNvSpPr txBox="true"/>
          <p:nvPr/>
        </p:nvSpPr>
        <p:spPr>
          <a:xfrm rot="0">
            <a:off x="731520" y="1478317"/>
            <a:ext cx="8290560" cy="1885950"/>
          </a:xfrm>
          <a:prstGeom prst="rect">
            <a:avLst/>
          </a:prstGeom>
        </p:spPr>
        <p:txBody>
          <a:bodyPr anchor="t" rtlCol="false" tIns="0" lIns="0" bIns="0" rIns="0">
            <a:spAutoFit/>
          </a:bodyPr>
          <a:lstStyle/>
          <a:p>
            <a:pPr>
              <a:lnSpc>
                <a:spcPts val="1680"/>
              </a:lnSpc>
            </a:pPr>
            <a:r>
              <a:rPr lang="en-US" sz="1400" spc="100">
                <a:solidFill>
                  <a:srgbClr val="000000"/>
                </a:solidFill>
                <a:latin typeface="Open Sauce Light"/>
              </a:rPr>
              <a:t>Glass may form part of the structural integrity of EV</a:t>
            </a:r>
          </a:p>
          <a:p>
            <a:pPr marL="302262" indent="-151131" lvl="1">
              <a:lnSpc>
                <a:spcPts val="1680"/>
              </a:lnSpc>
              <a:buFont typeface="Arial"/>
              <a:buChar char="•"/>
            </a:pPr>
            <a:r>
              <a:rPr lang="en-US" sz="1400" spc="100">
                <a:solidFill>
                  <a:srgbClr val="000000"/>
                </a:solidFill>
                <a:latin typeface="Open Sauce Light"/>
              </a:rPr>
              <a:t>Tempered breaks into small pieces / laminated breaks as slab glass</a:t>
            </a:r>
          </a:p>
          <a:p>
            <a:pPr marL="302262" indent="-151131" lvl="1">
              <a:lnSpc>
                <a:spcPts val="1680"/>
              </a:lnSpc>
              <a:buFont typeface="Arial"/>
              <a:buChar char="•"/>
            </a:pPr>
            <a:r>
              <a:rPr lang="en-US" sz="1400" spc="100">
                <a:solidFill>
                  <a:srgbClr val="000000"/>
                </a:solidFill>
                <a:latin typeface="Open Sauce Light"/>
              </a:rPr>
              <a:t>Check ERG for glass type (side laminated glass) that may need to be removed/managed to reach HV disconnects etc</a:t>
            </a:r>
          </a:p>
          <a:p>
            <a:pPr marL="604524" indent="-201508" lvl="2">
              <a:lnSpc>
                <a:spcPts val="1680"/>
              </a:lnSpc>
              <a:buFont typeface="Arial"/>
              <a:buChar char="⚬"/>
            </a:pPr>
            <a:r>
              <a:rPr lang="en-US" sz="1400" spc="100">
                <a:solidFill>
                  <a:srgbClr val="000000"/>
                </a:solidFill>
                <a:latin typeface="Open Sauce Light"/>
              </a:rPr>
              <a:t>Use beluga tool for laminated glass</a:t>
            </a:r>
          </a:p>
          <a:p>
            <a:pPr marL="604524" indent="-201508" lvl="2">
              <a:lnSpc>
                <a:spcPts val="1680"/>
              </a:lnSpc>
              <a:buFont typeface="Arial"/>
              <a:buChar char="⚬"/>
            </a:pPr>
            <a:r>
              <a:rPr lang="en-US" sz="1400" spc="100">
                <a:solidFill>
                  <a:srgbClr val="000000"/>
                </a:solidFill>
                <a:latin typeface="Open Sauce Light"/>
              </a:rPr>
              <a:t>Use windscreen splinter guard</a:t>
            </a:r>
          </a:p>
          <a:p>
            <a:pPr marL="302262" indent="-151131" lvl="1">
              <a:lnSpc>
                <a:spcPts val="1680"/>
              </a:lnSpc>
              <a:buFont typeface="Arial"/>
              <a:buChar char="•"/>
            </a:pPr>
            <a:r>
              <a:rPr lang="en-US" sz="1400" spc="100">
                <a:solidFill>
                  <a:srgbClr val="000000"/>
                </a:solidFill>
                <a:latin typeface="Open Sauce Light"/>
              </a:rPr>
              <a:t>Cutting laminated glass leads to glass dust and needs to be managed accordingly</a:t>
            </a:r>
          </a:p>
          <a:p>
            <a:pPr marL="302262" indent="-151131" lvl="1">
              <a:lnSpc>
                <a:spcPts val="1680"/>
              </a:lnSpc>
              <a:spcBef>
                <a:spcPct val="0"/>
              </a:spcBef>
              <a:buFont typeface="Arial"/>
              <a:buChar char="•"/>
            </a:pPr>
            <a:r>
              <a:rPr lang="en-US" sz="1400" spc="100">
                <a:solidFill>
                  <a:srgbClr val="000000"/>
                </a:solidFill>
                <a:latin typeface="Open Sauce Light"/>
              </a:rPr>
              <a:t>Casualty protection (soft/hard) &amp; sharps protection</a:t>
            </a:r>
          </a:p>
        </p:txBody>
      </p:sp>
      <p:grpSp>
        <p:nvGrpSpPr>
          <p:cNvPr name="Group 7" id="7"/>
          <p:cNvGrpSpPr/>
          <p:nvPr/>
        </p:nvGrpSpPr>
        <p:grpSpPr>
          <a:xfrm rot="0">
            <a:off x="8427429" y="129809"/>
            <a:ext cx="1189302" cy="833481"/>
            <a:chOff x="0" y="0"/>
            <a:chExt cx="1585737" cy="1111308"/>
          </a:xfrm>
        </p:grpSpPr>
        <p:sp>
          <p:nvSpPr>
            <p:cNvPr name="Freeform 8" id="8"/>
            <p:cNvSpPr/>
            <p:nvPr/>
          </p:nvSpPr>
          <p:spPr>
            <a:xfrm flipH="false" flipV="true" rot="-6003037">
              <a:off x="951854" y="292900"/>
              <a:ext cx="621776" cy="469441"/>
            </a:xfrm>
            <a:custGeom>
              <a:avLst/>
              <a:gdLst/>
              <a:ahLst/>
              <a:cxnLst/>
              <a:rect r="r" b="b" t="t" l="l"/>
              <a:pathLst>
                <a:path h="469441" w="621776">
                  <a:moveTo>
                    <a:pt x="0" y="469441"/>
                  </a:moveTo>
                  <a:lnTo>
                    <a:pt x="621776" y="469441"/>
                  </a:lnTo>
                  <a:lnTo>
                    <a:pt x="621776" y="0"/>
                  </a:lnTo>
                  <a:lnTo>
                    <a:pt x="0" y="0"/>
                  </a:lnTo>
                  <a:lnTo>
                    <a:pt x="0" y="469441"/>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false" flipV="true" rot="-4226811">
              <a:off x="1108516" y="410483"/>
              <a:ext cx="408822" cy="433812"/>
            </a:xfrm>
            <a:custGeom>
              <a:avLst/>
              <a:gdLst/>
              <a:ahLst/>
              <a:cxnLst/>
              <a:rect r="r" b="b" t="t" l="l"/>
              <a:pathLst>
                <a:path h="433812" w="408822">
                  <a:moveTo>
                    <a:pt x="0" y="433812"/>
                  </a:moveTo>
                  <a:lnTo>
                    <a:pt x="408822" y="433812"/>
                  </a:lnTo>
                  <a:lnTo>
                    <a:pt x="408822" y="0"/>
                  </a:lnTo>
                  <a:lnTo>
                    <a:pt x="0" y="0"/>
                  </a:lnTo>
                  <a:lnTo>
                    <a:pt x="0" y="433812"/>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0" id="10"/>
            <p:cNvSpPr/>
            <p:nvPr/>
          </p:nvSpPr>
          <p:spPr>
            <a:xfrm flipH="false" flipV="false" rot="0">
              <a:off x="553122" y="830201"/>
              <a:ext cx="64730" cy="10114"/>
            </a:xfrm>
            <a:custGeom>
              <a:avLst/>
              <a:gdLst/>
              <a:ahLst/>
              <a:cxnLst/>
              <a:rect r="r" b="b" t="t" l="l"/>
              <a:pathLst>
                <a:path h="10114" w="64730">
                  <a:moveTo>
                    <a:pt x="0" y="0"/>
                  </a:moveTo>
                  <a:lnTo>
                    <a:pt x="64730" y="0"/>
                  </a:lnTo>
                  <a:lnTo>
                    <a:pt x="64730" y="10114"/>
                  </a:lnTo>
                  <a:lnTo>
                    <a:pt x="0" y="10114"/>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1" id="11"/>
            <p:cNvSpPr/>
            <p:nvPr/>
          </p:nvSpPr>
          <p:spPr>
            <a:xfrm flipH="false" flipV="false" rot="-1149867">
              <a:off x="1369704" y="738587"/>
              <a:ext cx="128452" cy="70963"/>
            </a:xfrm>
            <a:custGeom>
              <a:avLst/>
              <a:gdLst/>
              <a:ahLst/>
              <a:cxnLst/>
              <a:rect r="r" b="b" t="t" l="l"/>
              <a:pathLst>
                <a:path h="70963" w="128452">
                  <a:moveTo>
                    <a:pt x="0" y="0"/>
                  </a:moveTo>
                  <a:lnTo>
                    <a:pt x="128452" y="0"/>
                  </a:lnTo>
                  <a:lnTo>
                    <a:pt x="128452" y="70963"/>
                  </a:lnTo>
                  <a:lnTo>
                    <a:pt x="0" y="70963"/>
                  </a:lnTo>
                  <a:lnTo>
                    <a:pt x="0" y="0"/>
                  </a:lnTo>
                  <a:close/>
                </a:path>
              </a:pathLst>
            </a:custGeom>
            <a:blipFill>
              <a:blip r:embed="rId10">
                <a:extLst>
                  <a:ext uri="{96DAC541-7B7A-43D3-8B79-37D633B846F1}">
                    <asvg:svgBlip xmlns:asvg="http://schemas.microsoft.com/office/drawing/2016/SVG/main" r:embed="rId11"/>
                  </a:ext>
                </a:extLst>
              </a:blip>
              <a:stretch>
                <a:fillRect l="-117777" t="0" r="-95555" b="-189256"/>
              </a:stretch>
            </a:blipFill>
          </p:spPr>
        </p:sp>
        <p:sp>
          <p:nvSpPr>
            <p:cNvPr name="Freeform 12" id="12"/>
            <p:cNvSpPr/>
            <p:nvPr/>
          </p:nvSpPr>
          <p:spPr>
            <a:xfrm flipH="false" flipV="false" rot="239280">
              <a:off x="1417352" y="793187"/>
              <a:ext cx="128452" cy="70963"/>
            </a:xfrm>
            <a:custGeom>
              <a:avLst/>
              <a:gdLst/>
              <a:ahLst/>
              <a:cxnLst/>
              <a:rect r="r" b="b" t="t" l="l"/>
              <a:pathLst>
                <a:path h="70963" w="128452">
                  <a:moveTo>
                    <a:pt x="0" y="0"/>
                  </a:moveTo>
                  <a:lnTo>
                    <a:pt x="128452" y="0"/>
                  </a:lnTo>
                  <a:lnTo>
                    <a:pt x="128452" y="70963"/>
                  </a:lnTo>
                  <a:lnTo>
                    <a:pt x="0" y="70963"/>
                  </a:lnTo>
                  <a:lnTo>
                    <a:pt x="0" y="0"/>
                  </a:lnTo>
                  <a:close/>
                </a:path>
              </a:pathLst>
            </a:custGeom>
            <a:blipFill>
              <a:blip r:embed="rId10">
                <a:extLst>
                  <a:ext uri="{96DAC541-7B7A-43D3-8B79-37D633B846F1}">
                    <asvg:svgBlip xmlns:asvg="http://schemas.microsoft.com/office/drawing/2016/SVG/main" r:embed="rId11"/>
                  </a:ext>
                </a:extLst>
              </a:blip>
              <a:stretch>
                <a:fillRect l="-117777" t="0" r="-95555" b="-189256"/>
              </a:stretch>
            </a:blipFill>
          </p:spPr>
        </p:sp>
        <p:sp>
          <p:nvSpPr>
            <p:cNvPr name="Freeform 13" id="13"/>
            <p:cNvSpPr/>
            <p:nvPr/>
          </p:nvSpPr>
          <p:spPr>
            <a:xfrm flipH="false" flipV="false" rot="239280">
              <a:off x="1375480" y="851066"/>
              <a:ext cx="128452" cy="70963"/>
            </a:xfrm>
            <a:custGeom>
              <a:avLst/>
              <a:gdLst/>
              <a:ahLst/>
              <a:cxnLst/>
              <a:rect r="r" b="b" t="t" l="l"/>
              <a:pathLst>
                <a:path h="70963" w="128452">
                  <a:moveTo>
                    <a:pt x="0" y="0"/>
                  </a:moveTo>
                  <a:lnTo>
                    <a:pt x="128452" y="0"/>
                  </a:lnTo>
                  <a:lnTo>
                    <a:pt x="128452" y="70963"/>
                  </a:lnTo>
                  <a:lnTo>
                    <a:pt x="0" y="70963"/>
                  </a:lnTo>
                  <a:lnTo>
                    <a:pt x="0" y="0"/>
                  </a:lnTo>
                  <a:close/>
                </a:path>
              </a:pathLst>
            </a:custGeom>
            <a:blipFill>
              <a:blip r:embed="rId10">
                <a:extLst>
                  <a:ext uri="{96DAC541-7B7A-43D3-8B79-37D633B846F1}">
                    <asvg:svgBlip xmlns:asvg="http://schemas.microsoft.com/office/drawing/2016/SVG/main" r:embed="rId11"/>
                  </a:ext>
                </a:extLst>
              </a:blip>
              <a:stretch>
                <a:fillRect l="-117777" t="0" r="-95555" b="-189256"/>
              </a:stretch>
            </a:blipFill>
          </p:spPr>
        </p:sp>
        <p:sp>
          <p:nvSpPr>
            <p:cNvPr name="Freeform 14" id="14"/>
            <p:cNvSpPr/>
            <p:nvPr/>
          </p:nvSpPr>
          <p:spPr>
            <a:xfrm flipH="false" flipV="false" rot="-10120229">
              <a:off x="73020" y="623377"/>
              <a:ext cx="228905" cy="152222"/>
            </a:xfrm>
            <a:custGeom>
              <a:avLst/>
              <a:gdLst/>
              <a:ahLst/>
              <a:cxnLst/>
              <a:rect r="r" b="b" t="t" l="l"/>
              <a:pathLst>
                <a:path h="152222" w="228905">
                  <a:moveTo>
                    <a:pt x="0" y="0"/>
                  </a:moveTo>
                  <a:lnTo>
                    <a:pt x="228904" y="0"/>
                  </a:lnTo>
                  <a:lnTo>
                    <a:pt x="228904" y="152222"/>
                  </a:lnTo>
                  <a:lnTo>
                    <a:pt x="0" y="152222"/>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5" id="15"/>
            <p:cNvSpPr/>
            <p:nvPr/>
          </p:nvSpPr>
          <p:spPr>
            <a:xfrm flipH="false" flipV="false" rot="0">
              <a:off x="909840" y="817664"/>
              <a:ext cx="67528" cy="10551"/>
            </a:xfrm>
            <a:custGeom>
              <a:avLst/>
              <a:gdLst/>
              <a:ahLst/>
              <a:cxnLst/>
              <a:rect r="r" b="b" t="t" l="l"/>
              <a:pathLst>
                <a:path h="10551" w="67528">
                  <a:moveTo>
                    <a:pt x="0" y="0"/>
                  </a:moveTo>
                  <a:lnTo>
                    <a:pt x="67528" y="0"/>
                  </a:lnTo>
                  <a:lnTo>
                    <a:pt x="67528" y="10551"/>
                  </a:lnTo>
                  <a:lnTo>
                    <a:pt x="0" y="10551"/>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6" id="16"/>
            <p:cNvSpPr/>
            <p:nvPr/>
          </p:nvSpPr>
          <p:spPr>
            <a:xfrm flipH="false" flipV="false" rot="-6003037">
              <a:off x="-32150" y="141583"/>
              <a:ext cx="783491" cy="591535"/>
            </a:xfrm>
            <a:custGeom>
              <a:avLst/>
              <a:gdLst/>
              <a:ahLst/>
              <a:cxnLst/>
              <a:rect r="r" b="b" t="t" l="l"/>
              <a:pathLst>
                <a:path h="591535" w="783491">
                  <a:moveTo>
                    <a:pt x="0" y="0"/>
                  </a:moveTo>
                  <a:lnTo>
                    <a:pt x="783491" y="0"/>
                  </a:lnTo>
                  <a:lnTo>
                    <a:pt x="783491" y="591535"/>
                  </a:lnTo>
                  <a:lnTo>
                    <a:pt x="0" y="59153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7" id="17"/>
            <p:cNvSpPr/>
            <p:nvPr/>
          </p:nvSpPr>
          <p:spPr>
            <a:xfrm flipH="false" flipV="false" rot="934101">
              <a:off x="942887" y="137786"/>
              <a:ext cx="254436" cy="296719"/>
            </a:xfrm>
            <a:custGeom>
              <a:avLst/>
              <a:gdLst/>
              <a:ahLst/>
              <a:cxnLst/>
              <a:rect r="r" b="b" t="t" l="l"/>
              <a:pathLst>
                <a:path h="296719" w="254436">
                  <a:moveTo>
                    <a:pt x="0" y="0"/>
                  </a:moveTo>
                  <a:lnTo>
                    <a:pt x="254436" y="0"/>
                  </a:lnTo>
                  <a:lnTo>
                    <a:pt x="254436" y="296718"/>
                  </a:lnTo>
                  <a:lnTo>
                    <a:pt x="0" y="296718"/>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grpSp>
          <p:nvGrpSpPr>
            <p:cNvPr name="Group 18" id="18"/>
            <p:cNvGrpSpPr/>
            <p:nvPr/>
          </p:nvGrpSpPr>
          <p:grpSpPr>
            <a:xfrm rot="0">
              <a:off x="361975" y="591540"/>
              <a:ext cx="812225" cy="230716"/>
              <a:chOff x="0" y="0"/>
              <a:chExt cx="2168996" cy="616112"/>
            </a:xfrm>
          </p:grpSpPr>
          <p:sp>
            <p:nvSpPr>
              <p:cNvPr name="Freeform 19" id="19"/>
              <p:cNvSpPr/>
              <p:nvPr/>
            </p:nvSpPr>
            <p:spPr>
              <a:xfrm flipH="false" flipV="false" rot="0">
                <a:off x="0" y="0"/>
                <a:ext cx="2168996" cy="616112"/>
              </a:xfrm>
              <a:custGeom>
                <a:avLst/>
                <a:gdLst/>
                <a:ahLst/>
                <a:cxnLst/>
                <a:rect r="r" b="b" t="t" l="l"/>
                <a:pathLst>
                  <a:path h="616112" w="2168996">
                    <a:moveTo>
                      <a:pt x="0" y="0"/>
                    </a:moveTo>
                    <a:lnTo>
                      <a:pt x="2168996" y="0"/>
                    </a:lnTo>
                    <a:lnTo>
                      <a:pt x="2168996" y="616112"/>
                    </a:lnTo>
                    <a:lnTo>
                      <a:pt x="0" y="616112"/>
                    </a:lnTo>
                    <a:close/>
                  </a:path>
                </a:pathLst>
              </a:custGeom>
              <a:solidFill>
                <a:srgbClr val="FFFFFF"/>
              </a:solidFill>
            </p:spPr>
          </p:sp>
        </p:grpSp>
        <p:grpSp>
          <p:nvGrpSpPr>
            <p:cNvPr name="Group 20" id="20"/>
            <p:cNvGrpSpPr/>
            <p:nvPr/>
          </p:nvGrpSpPr>
          <p:grpSpPr>
            <a:xfrm rot="2070209">
              <a:off x="377092" y="536381"/>
              <a:ext cx="158069" cy="102459"/>
              <a:chOff x="0" y="0"/>
              <a:chExt cx="422113" cy="273611"/>
            </a:xfrm>
          </p:grpSpPr>
          <p:sp>
            <p:nvSpPr>
              <p:cNvPr name="Freeform 21" id="21"/>
              <p:cNvSpPr/>
              <p:nvPr/>
            </p:nvSpPr>
            <p:spPr>
              <a:xfrm flipH="false" flipV="false" rot="0">
                <a:off x="0" y="0"/>
                <a:ext cx="422113" cy="273611"/>
              </a:xfrm>
              <a:custGeom>
                <a:avLst/>
                <a:gdLst/>
                <a:ahLst/>
                <a:cxnLst/>
                <a:rect r="r" b="b" t="t" l="l"/>
                <a:pathLst>
                  <a:path h="273611" w="422113">
                    <a:moveTo>
                      <a:pt x="0" y="0"/>
                    </a:moveTo>
                    <a:lnTo>
                      <a:pt x="422113" y="0"/>
                    </a:lnTo>
                    <a:lnTo>
                      <a:pt x="422113" y="273611"/>
                    </a:lnTo>
                    <a:lnTo>
                      <a:pt x="0" y="273611"/>
                    </a:lnTo>
                    <a:close/>
                  </a:path>
                </a:pathLst>
              </a:custGeom>
              <a:solidFill>
                <a:srgbClr val="FFFFFF"/>
              </a:solidFill>
            </p:spPr>
          </p:sp>
        </p:grpSp>
        <p:grpSp>
          <p:nvGrpSpPr>
            <p:cNvPr name="Group 22" id="22"/>
            <p:cNvGrpSpPr/>
            <p:nvPr/>
          </p:nvGrpSpPr>
          <p:grpSpPr>
            <a:xfrm rot="-2238842">
              <a:off x="911185" y="380987"/>
              <a:ext cx="198638" cy="307995"/>
              <a:chOff x="0" y="0"/>
              <a:chExt cx="530449" cy="822482"/>
            </a:xfrm>
          </p:grpSpPr>
          <p:sp>
            <p:nvSpPr>
              <p:cNvPr name="Freeform 23" id="23"/>
              <p:cNvSpPr/>
              <p:nvPr/>
            </p:nvSpPr>
            <p:spPr>
              <a:xfrm flipH="false" flipV="false" rot="0">
                <a:off x="0" y="0"/>
                <a:ext cx="530449" cy="822482"/>
              </a:xfrm>
              <a:custGeom>
                <a:avLst/>
                <a:gdLst/>
                <a:ahLst/>
                <a:cxnLst/>
                <a:rect r="r" b="b" t="t" l="l"/>
                <a:pathLst>
                  <a:path h="822482" w="530449">
                    <a:moveTo>
                      <a:pt x="0" y="0"/>
                    </a:moveTo>
                    <a:lnTo>
                      <a:pt x="530449" y="0"/>
                    </a:lnTo>
                    <a:lnTo>
                      <a:pt x="530449" y="822482"/>
                    </a:lnTo>
                    <a:lnTo>
                      <a:pt x="0" y="822482"/>
                    </a:lnTo>
                    <a:close/>
                  </a:path>
                </a:pathLst>
              </a:custGeom>
              <a:solidFill>
                <a:srgbClr val="FFFFFF"/>
              </a:solidFill>
            </p:spPr>
          </p:sp>
        </p:grpSp>
        <p:grpSp>
          <p:nvGrpSpPr>
            <p:cNvPr name="Group 24" id="24"/>
            <p:cNvGrpSpPr/>
            <p:nvPr/>
          </p:nvGrpSpPr>
          <p:grpSpPr>
            <a:xfrm rot="-5400000">
              <a:off x="648089" y="294108"/>
              <a:ext cx="239153" cy="387305"/>
              <a:chOff x="0" y="0"/>
              <a:chExt cx="638643" cy="1034272"/>
            </a:xfrm>
          </p:grpSpPr>
          <p:sp>
            <p:nvSpPr>
              <p:cNvPr name="Freeform 25" id="25"/>
              <p:cNvSpPr/>
              <p:nvPr/>
            </p:nvSpPr>
            <p:spPr>
              <a:xfrm flipH="false" flipV="false" rot="0">
                <a:off x="0" y="0"/>
                <a:ext cx="638643" cy="1034272"/>
              </a:xfrm>
              <a:custGeom>
                <a:avLst/>
                <a:gdLst/>
                <a:ahLst/>
                <a:cxnLst/>
                <a:rect r="r" b="b" t="t" l="l"/>
                <a:pathLst>
                  <a:path h="1034272" w="638643">
                    <a:moveTo>
                      <a:pt x="0" y="0"/>
                    </a:moveTo>
                    <a:lnTo>
                      <a:pt x="638643" y="0"/>
                    </a:lnTo>
                    <a:lnTo>
                      <a:pt x="638643" y="1034272"/>
                    </a:lnTo>
                    <a:lnTo>
                      <a:pt x="0" y="1034272"/>
                    </a:lnTo>
                    <a:close/>
                  </a:path>
                </a:pathLst>
              </a:custGeom>
              <a:solidFill>
                <a:srgbClr val="FFFFFF"/>
              </a:solidFill>
            </p:spPr>
          </p:sp>
        </p:grpSp>
        <p:grpSp>
          <p:nvGrpSpPr>
            <p:cNvPr name="Group 26" id="26"/>
            <p:cNvGrpSpPr/>
            <p:nvPr/>
          </p:nvGrpSpPr>
          <p:grpSpPr>
            <a:xfrm rot="2070209">
              <a:off x="430600" y="493647"/>
              <a:ext cx="201905" cy="102459"/>
              <a:chOff x="0" y="0"/>
              <a:chExt cx="539175" cy="273611"/>
            </a:xfrm>
          </p:grpSpPr>
          <p:sp>
            <p:nvSpPr>
              <p:cNvPr name="Freeform 27" id="27"/>
              <p:cNvSpPr/>
              <p:nvPr/>
            </p:nvSpPr>
            <p:spPr>
              <a:xfrm flipH="false" flipV="false" rot="0">
                <a:off x="0" y="0"/>
                <a:ext cx="539175" cy="273611"/>
              </a:xfrm>
              <a:custGeom>
                <a:avLst/>
                <a:gdLst/>
                <a:ahLst/>
                <a:cxnLst/>
                <a:rect r="r" b="b" t="t" l="l"/>
                <a:pathLst>
                  <a:path h="273611" w="539175">
                    <a:moveTo>
                      <a:pt x="0" y="0"/>
                    </a:moveTo>
                    <a:lnTo>
                      <a:pt x="539175" y="0"/>
                    </a:lnTo>
                    <a:lnTo>
                      <a:pt x="539175" y="273611"/>
                    </a:lnTo>
                    <a:lnTo>
                      <a:pt x="0" y="273611"/>
                    </a:lnTo>
                    <a:close/>
                  </a:path>
                </a:pathLst>
              </a:custGeom>
              <a:solidFill>
                <a:srgbClr val="FFFFFF"/>
              </a:solidFill>
            </p:spPr>
          </p:sp>
        </p:grpSp>
        <p:grpSp>
          <p:nvGrpSpPr>
            <p:cNvPr name="Group 28" id="28"/>
            <p:cNvGrpSpPr/>
            <p:nvPr/>
          </p:nvGrpSpPr>
          <p:grpSpPr>
            <a:xfrm rot="2070209">
              <a:off x="485280" y="403942"/>
              <a:ext cx="158069" cy="102459"/>
              <a:chOff x="0" y="0"/>
              <a:chExt cx="422113" cy="273611"/>
            </a:xfrm>
          </p:grpSpPr>
          <p:sp>
            <p:nvSpPr>
              <p:cNvPr name="Freeform 29" id="29"/>
              <p:cNvSpPr/>
              <p:nvPr/>
            </p:nvSpPr>
            <p:spPr>
              <a:xfrm flipH="false" flipV="false" rot="0">
                <a:off x="0" y="0"/>
                <a:ext cx="422113" cy="273611"/>
              </a:xfrm>
              <a:custGeom>
                <a:avLst/>
                <a:gdLst/>
                <a:ahLst/>
                <a:cxnLst/>
                <a:rect r="r" b="b" t="t" l="l"/>
                <a:pathLst>
                  <a:path h="273611" w="422113">
                    <a:moveTo>
                      <a:pt x="0" y="0"/>
                    </a:moveTo>
                    <a:lnTo>
                      <a:pt x="422113" y="0"/>
                    </a:lnTo>
                    <a:lnTo>
                      <a:pt x="422113" y="273611"/>
                    </a:lnTo>
                    <a:lnTo>
                      <a:pt x="0" y="273611"/>
                    </a:lnTo>
                    <a:close/>
                  </a:path>
                </a:pathLst>
              </a:custGeom>
              <a:solidFill>
                <a:srgbClr val="FFFFFF"/>
              </a:solidFill>
            </p:spPr>
          </p:sp>
        </p:grpSp>
        <p:grpSp>
          <p:nvGrpSpPr>
            <p:cNvPr name="Group 30" id="30"/>
            <p:cNvGrpSpPr/>
            <p:nvPr/>
          </p:nvGrpSpPr>
          <p:grpSpPr>
            <a:xfrm rot="0">
              <a:off x="498655" y="318925"/>
              <a:ext cx="217973" cy="213536"/>
              <a:chOff x="0" y="0"/>
              <a:chExt cx="6350000" cy="6350000"/>
            </a:xfrm>
          </p:grpSpPr>
          <p:sp>
            <p:nvSpPr>
              <p:cNvPr name="Freeform 31" id="31"/>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sp>
        </p:grpSp>
        <p:grpSp>
          <p:nvGrpSpPr>
            <p:cNvPr name="Group 32" id="32"/>
            <p:cNvGrpSpPr/>
            <p:nvPr/>
          </p:nvGrpSpPr>
          <p:grpSpPr>
            <a:xfrm rot="0">
              <a:off x="609597" y="323233"/>
              <a:ext cx="351721" cy="102459"/>
              <a:chOff x="0" y="0"/>
              <a:chExt cx="939249" cy="273611"/>
            </a:xfrm>
          </p:grpSpPr>
          <p:sp>
            <p:nvSpPr>
              <p:cNvPr name="Freeform 33" id="33"/>
              <p:cNvSpPr/>
              <p:nvPr/>
            </p:nvSpPr>
            <p:spPr>
              <a:xfrm flipH="false" flipV="false" rot="0">
                <a:off x="0" y="0"/>
                <a:ext cx="939249" cy="273611"/>
              </a:xfrm>
              <a:custGeom>
                <a:avLst/>
                <a:gdLst/>
                <a:ahLst/>
                <a:cxnLst/>
                <a:rect r="r" b="b" t="t" l="l"/>
                <a:pathLst>
                  <a:path h="273611" w="939249">
                    <a:moveTo>
                      <a:pt x="0" y="0"/>
                    </a:moveTo>
                    <a:lnTo>
                      <a:pt x="939249" y="0"/>
                    </a:lnTo>
                    <a:lnTo>
                      <a:pt x="939249" y="273611"/>
                    </a:lnTo>
                    <a:lnTo>
                      <a:pt x="0" y="273611"/>
                    </a:lnTo>
                    <a:close/>
                  </a:path>
                </a:pathLst>
              </a:custGeom>
              <a:solidFill>
                <a:srgbClr val="FFFFFF"/>
              </a:solidFill>
            </p:spPr>
          </p:sp>
        </p:grpSp>
        <p:grpSp>
          <p:nvGrpSpPr>
            <p:cNvPr name="Group 34" id="34"/>
            <p:cNvGrpSpPr/>
            <p:nvPr/>
          </p:nvGrpSpPr>
          <p:grpSpPr>
            <a:xfrm rot="0">
              <a:off x="816681" y="318925"/>
              <a:ext cx="217973" cy="213536"/>
              <a:chOff x="0" y="0"/>
              <a:chExt cx="6350000" cy="6350000"/>
            </a:xfrm>
          </p:grpSpPr>
          <p:sp>
            <p:nvSpPr>
              <p:cNvPr name="Freeform 35" id="35"/>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sp>
        </p:grpSp>
        <p:grpSp>
          <p:nvGrpSpPr>
            <p:cNvPr name="Group 36" id="36"/>
            <p:cNvGrpSpPr/>
            <p:nvPr/>
          </p:nvGrpSpPr>
          <p:grpSpPr>
            <a:xfrm rot="85072">
              <a:off x="366279" y="420599"/>
              <a:ext cx="63827" cy="41372"/>
              <a:chOff x="0" y="0"/>
              <a:chExt cx="422113" cy="273611"/>
            </a:xfrm>
          </p:grpSpPr>
          <p:sp>
            <p:nvSpPr>
              <p:cNvPr name="Freeform 37" id="37"/>
              <p:cNvSpPr/>
              <p:nvPr/>
            </p:nvSpPr>
            <p:spPr>
              <a:xfrm flipH="false" flipV="false" rot="0">
                <a:off x="0" y="0"/>
                <a:ext cx="422113" cy="273611"/>
              </a:xfrm>
              <a:custGeom>
                <a:avLst/>
                <a:gdLst/>
                <a:ahLst/>
                <a:cxnLst/>
                <a:rect r="r" b="b" t="t" l="l"/>
                <a:pathLst>
                  <a:path h="273611" w="422113">
                    <a:moveTo>
                      <a:pt x="0" y="0"/>
                    </a:moveTo>
                    <a:lnTo>
                      <a:pt x="422113" y="0"/>
                    </a:lnTo>
                    <a:lnTo>
                      <a:pt x="422113" y="273611"/>
                    </a:lnTo>
                    <a:lnTo>
                      <a:pt x="0" y="273611"/>
                    </a:lnTo>
                    <a:close/>
                  </a:path>
                </a:pathLst>
              </a:custGeom>
              <a:solidFill>
                <a:srgbClr val="FFFFFF"/>
              </a:solidFill>
            </p:spPr>
          </p:sp>
        </p:grpSp>
        <p:grpSp>
          <p:nvGrpSpPr>
            <p:cNvPr name="Group 38" id="38"/>
            <p:cNvGrpSpPr/>
            <p:nvPr/>
          </p:nvGrpSpPr>
          <p:grpSpPr>
            <a:xfrm rot="85072">
              <a:off x="1109872" y="420599"/>
              <a:ext cx="63827" cy="41372"/>
              <a:chOff x="0" y="0"/>
              <a:chExt cx="422113" cy="273611"/>
            </a:xfrm>
          </p:grpSpPr>
          <p:sp>
            <p:nvSpPr>
              <p:cNvPr name="Freeform 39" id="39"/>
              <p:cNvSpPr/>
              <p:nvPr/>
            </p:nvSpPr>
            <p:spPr>
              <a:xfrm flipH="false" flipV="false" rot="0">
                <a:off x="0" y="0"/>
                <a:ext cx="422113" cy="273611"/>
              </a:xfrm>
              <a:custGeom>
                <a:avLst/>
                <a:gdLst/>
                <a:ahLst/>
                <a:cxnLst/>
                <a:rect r="r" b="b" t="t" l="l"/>
                <a:pathLst>
                  <a:path h="273611" w="422113">
                    <a:moveTo>
                      <a:pt x="0" y="0"/>
                    </a:moveTo>
                    <a:lnTo>
                      <a:pt x="422113" y="0"/>
                    </a:lnTo>
                    <a:lnTo>
                      <a:pt x="422113" y="273611"/>
                    </a:lnTo>
                    <a:lnTo>
                      <a:pt x="0" y="273611"/>
                    </a:lnTo>
                    <a:close/>
                  </a:path>
                </a:pathLst>
              </a:custGeom>
              <a:solidFill>
                <a:srgbClr val="FFFFFF"/>
              </a:solidFill>
            </p:spPr>
          </p:sp>
        </p:grpSp>
        <p:grpSp>
          <p:nvGrpSpPr>
            <p:cNvPr name="Group 40" id="40"/>
            <p:cNvGrpSpPr/>
            <p:nvPr/>
          </p:nvGrpSpPr>
          <p:grpSpPr>
            <a:xfrm rot="85072">
              <a:off x="1044695" y="802368"/>
              <a:ext cx="128678" cy="68458"/>
              <a:chOff x="0" y="0"/>
              <a:chExt cx="850998" cy="452738"/>
            </a:xfrm>
          </p:grpSpPr>
          <p:sp>
            <p:nvSpPr>
              <p:cNvPr name="Freeform 41" id="41"/>
              <p:cNvSpPr/>
              <p:nvPr/>
            </p:nvSpPr>
            <p:spPr>
              <a:xfrm flipH="false" flipV="false" rot="0">
                <a:off x="0" y="0"/>
                <a:ext cx="850998" cy="452738"/>
              </a:xfrm>
              <a:custGeom>
                <a:avLst/>
                <a:gdLst/>
                <a:ahLst/>
                <a:cxnLst/>
                <a:rect r="r" b="b" t="t" l="l"/>
                <a:pathLst>
                  <a:path h="452738" w="850998">
                    <a:moveTo>
                      <a:pt x="0" y="0"/>
                    </a:moveTo>
                    <a:lnTo>
                      <a:pt x="850998" y="0"/>
                    </a:lnTo>
                    <a:lnTo>
                      <a:pt x="850998" y="452738"/>
                    </a:lnTo>
                    <a:lnTo>
                      <a:pt x="0" y="452738"/>
                    </a:lnTo>
                    <a:close/>
                  </a:path>
                </a:pathLst>
              </a:custGeom>
              <a:solidFill>
                <a:srgbClr val="FFFFFF"/>
              </a:solidFill>
            </p:spPr>
          </p:sp>
        </p:grpSp>
        <p:grpSp>
          <p:nvGrpSpPr>
            <p:cNvPr name="Group 42" id="42"/>
            <p:cNvGrpSpPr/>
            <p:nvPr/>
          </p:nvGrpSpPr>
          <p:grpSpPr>
            <a:xfrm rot="85072">
              <a:off x="362803" y="802368"/>
              <a:ext cx="128678" cy="68458"/>
              <a:chOff x="0" y="0"/>
              <a:chExt cx="850998" cy="452738"/>
            </a:xfrm>
          </p:grpSpPr>
          <p:sp>
            <p:nvSpPr>
              <p:cNvPr name="Freeform 43" id="43"/>
              <p:cNvSpPr/>
              <p:nvPr/>
            </p:nvSpPr>
            <p:spPr>
              <a:xfrm flipH="false" flipV="false" rot="0">
                <a:off x="0" y="0"/>
                <a:ext cx="850998" cy="452738"/>
              </a:xfrm>
              <a:custGeom>
                <a:avLst/>
                <a:gdLst/>
                <a:ahLst/>
                <a:cxnLst/>
                <a:rect r="r" b="b" t="t" l="l"/>
                <a:pathLst>
                  <a:path h="452738" w="850998">
                    <a:moveTo>
                      <a:pt x="0" y="0"/>
                    </a:moveTo>
                    <a:lnTo>
                      <a:pt x="850998" y="0"/>
                    </a:lnTo>
                    <a:lnTo>
                      <a:pt x="850998" y="452738"/>
                    </a:lnTo>
                    <a:lnTo>
                      <a:pt x="0" y="452738"/>
                    </a:lnTo>
                    <a:close/>
                  </a:path>
                </a:pathLst>
              </a:custGeom>
              <a:solidFill>
                <a:srgbClr val="FFFFFF"/>
              </a:solidFill>
            </p:spPr>
          </p:sp>
        </p:grpSp>
        <p:sp>
          <p:nvSpPr>
            <p:cNvPr name="Freeform 44" id="44"/>
            <p:cNvSpPr/>
            <p:nvPr/>
          </p:nvSpPr>
          <p:spPr>
            <a:xfrm flipH="false" flipV="false" rot="0">
              <a:off x="339098" y="309880"/>
              <a:ext cx="852446" cy="584991"/>
            </a:xfrm>
            <a:custGeom>
              <a:avLst/>
              <a:gdLst/>
              <a:ahLst/>
              <a:cxnLst/>
              <a:rect r="r" b="b" t="t" l="l"/>
              <a:pathLst>
                <a:path h="584991" w="852446">
                  <a:moveTo>
                    <a:pt x="0" y="0"/>
                  </a:moveTo>
                  <a:lnTo>
                    <a:pt x="852445" y="0"/>
                  </a:lnTo>
                  <a:lnTo>
                    <a:pt x="852445" y="584991"/>
                  </a:lnTo>
                  <a:lnTo>
                    <a:pt x="0" y="584991"/>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45" id="45"/>
            <p:cNvSpPr/>
            <p:nvPr/>
          </p:nvSpPr>
          <p:spPr>
            <a:xfrm flipH="false" flipV="true" rot="-1144864">
              <a:off x="120110" y="750168"/>
              <a:ext cx="178405" cy="128675"/>
            </a:xfrm>
            <a:custGeom>
              <a:avLst/>
              <a:gdLst/>
              <a:ahLst/>
              <a:cxnLst/>
              <a:rect r="r" b="b" t="t" l="l"/>
              <a:pathLst>
                <a:path h="128675" w="178405">
                  <a:moveTo>
                    <a:pt x="0" y="128675"/>
                  </a:moveTo>
                  <a:lnTo>
                    <a:pt x="178405" y="128675"/>
                  </a:lnTo>
                  <a:lnTo>
                    <a:pt x="178405" y="0"/>
                  </a:lnTo>
                  <a:lnTo>
                    <a:pt x="0" y="0"/>
                  </a:lnTo>
                  <a:lnTo>
                    <a:pt x="0" y="128675"/>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46" id="46"/>
            <p:cNvSpPr/>
            <p:nvPr/>
          </p:nvSpPr>
          <p:spPr>
            <a:xfrm flipH="false" flipV="false" rot="0">
              <a:off x="678688" y="370385"/>
              <a:ext cx="173265" cy="263020"/>
            </a:xfrm>
            <a:custGeom>
              <a:avLst/>
              <a:gdLst/>
              <a:ahLst/>
              <a:cxnLst/>
              <a:rect r="r" b="b" t="t" l="l"/>
              <a:pathLst>
                <a:path h="263020" w="173265">
                  <a:moveTo>
                    <a:pt x="0" y="0"/>
                  </a:moveTo>
                  <a:lnTo>
                    <a:pt x="173265" y="0"/>
                  </a:lnTo>
                  <a:lnTo>
                    <a:pt x="173265" y="263020"/>
                  </a:lnTo>
                  <a:lnTo>
                    <a:pt x="0" y="263020"/>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
          <p:nvSpPr>
            <p:cNvPr name="Freeform 47" id="47"/>
            <p:cNvSpPr/>
            <p:nvPr/>
          </p:nvSpPr>
          <p:spPr>
            <a:xfrm flipH="false" flipV="false" rot="0">
              <a:off x="687250" y="394437"/>
              <a:ext cx="146021" cy="221663"/>
            </a:xfrm>
            <a:custGeom>
              <a:avLst/>
              <a:gdLst/>
              <a:ahLst/>
              <a:cxnLst/>
              <a:rect r="r" b="b" t="t" l="l"/>
              <a:pathLst>
                <a:path h="221663" w="146021">
                  <a:moveTo>
                    <a:pt x="0" y="0"/>
                  </a:moveTo>
                  <a:lnTo>
                    <a:pt x="146021" y="0"/>
                  </a:lnTo>
                  <a:lnTo>
                    <a:pt x="146021" y="221663"/>
                  </a:lnTo>
                  <a:lnTo>
                    <a:pt x="0" y="221663"/>
                  </a:lnTo>
                  <a:lnTo>
                    <a:pt x="0" y="0"/>
                  </a:lnTo>
                  <a:close/>
                </a:path>
              </a:pathLst>
            </a:custGeom>
            <a:blipFill>
              <a:blip r:embed="rId22">
                <a:extLst>
                  <a:ext uri="{96DAC541-7B7A-43D3-8B79-37D633B846F1}">
                    <asvg:svgBlip xmlns:asvg="http://schemas.microsoft.com/office/drawing/2016/SVG/main" r:embed="rId23"/>
                  </a:ext>
                </a:extLst>
              </a:blip>
              <a:stretch>
                <a:fillRect l="0" t="0" r="0" b="0"/>
              </a:stretch>
            </a:blipFill>
          </p:spPr>
        </p:sp>
        <p:sp>
          <p:nvSpPr>
            <p:cNvPr name="TextBox 48" id="48"/>
            <p:cNvSpPr txBox="true"/>
            <p:nvPr/>
          </p:nvSpPr>
          <p:spPr>
            <a:xfrm rot="0">
              <a:off x="194237" y="935935"/>
              <a:ext cx="1138585" cy="175373"/>
            </a:xfrm>
            <a:prstGeom prst="rect">
              <a:avLst/>
            </a:prstGeom>
          </p:spPr>
          <p:txBody>
            <a:bodyPr anchor="t" rtlCol="false" tIns="0" lIns="0" bIns="0" rIns="0">
              <a:spAutoFit/>
            </a:bodyPr>
            <a:lstStyle/>
            <a:p>
              <a:pPr algn="ctr">
                <a:lnSpc>
                  <a:spcPts val="1068"/>
                </a:lnSpc>
              </a:pPr>
              <a:r>
                <a:rPr lang="en-US" sz="929">
                  <a:solidFill>
                    <a:srgbClr val="E0475A"/>
                  </a:solidFill>
                  <a:latin typeface="Libre Baskerville"/>
                </a:rPr>
                <a:t>TR DRA</a:t>
              </a:r>
            </a:p>
          </p:txBody>
        </p:sp>
      </p:gr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731520" y="800735"/>
            <a:ext cx="9022080" cy="537210"/>
          </a:xfrm>
          <a:prstGeom prst="rect">
            <a:avLst/>
          </a:prstGeom>
        </p:spPr>
        <p:txBody>
          <a:bodyPr anchor="t" rtlCol="false" tIns="0" lIns="0" bIns="0" rIns="0">
            <a:spAutoFit/>
          </a:bodyPr>
          <a:lstStyle/>
          <a:p>
            <a:pPr algn="l">
              <a:lnSpc>
                <a:spcPts val="4140"/>
              </a:lnSpc>
            </a:pPr>
            <a:r>
              <a:rPr lang="en-US" sz="3600">
                <a:solidFill>
                  <a:srgbClr val="E0475A"/>
                </a:solidFill>
                <a:latin typeface="Libre Baskerville"/>
              </a:rPr>
              <a:t>Gaining access &amp; extrication</a:t>
            </a:r>
          </a:p>
        </p:txBody>
      </p:sp>
      <p:sp>
        <p:nvSpPr>
          <p:cNvPr name="TextBox 3" id="3"/>
          <p:cNvSpPr txBox="true"/>
          <p:nvPr/>
        </p:nvSpPr>
        <p:spPr>
          <a:xfrm rot="0">
            <a:off x="731520" y="1481830"/>
            <a:ext cx="8474177" cy="2933700"/>
          </a:xfrm>
          <a:prstGeom prst="rect">
            <a:avLst/>
          </a:prstGeom>
        </p:spPr>
        <p:txBody>
          <a:bodyPr anchor="t" rtlCol="false" tIns="0" lIns="0" bIns="0" rIns="0">
            <a:spAutoFit/>
          </a:bodyPr>
          <a:lstStyle/>
          <a:p>
            <a:pPr>
              <a:lnSpc>
                <a:spcPts val="1680"/>
              </a:lnSpc>
            </a:pPr>
            <a:r>
              <a:rPr lang="en-US" sz="1400" spc="100">
                <a:solidFill>
                  <a:srgbClr val="000000"/>
                </a:solidFill>
                <a:latin typeface="Open Sauce Light"/>
              </a:rPr>
              <a:t>Rescuers should consider:</a:t>
            </a:r>
          </a:p>
          <a:p>
            <a:pPr marL="302262" indent="-151131" lvl="1">
              <a:lnSpc>
                <a:spcPts val="1680"/>
              </a:lnSpc>
              <a:buFont typeface="Arial"/>
              <a:buChar char="•"/>
            </a:pPr>
            <a:r>
              <a:rPr lang="en-US" sz="1400" spc="100">
                <a:solidFill>
                  <a:srgbClr val="000000"/>
                </a:solidFill>
                <a:latin typeface="Open Sauce Light"/>
              </a:rPr>
              <a:t>Further review of the ERG for vehicle schematics </a:t>
            </a:r>
          </a:p>
          <a:p>
            <a:pPr marL="302262" indent="-151131" lvl="1">
              <a:lnSpc>
                <a:spcPts val="1680"/>
              </a:lnSpc>
              <a:buFont typeface="Arial"/>
              <a:buChar char="•"/>
            </a:pPr>
            <a:r>
              <a:rPr lang="en-US" sz="1400" spc="100">
                <a:solidFill>
                  <a:srgbClr val="000000"/>
                </a:solidFill>
                <a:latin typeface="Open Sauce Light"/>
              </a:rPr>
              <a:t>That t</a:t>
            </a:r>
            <a:r>
              <a:rPr lang="en-US" sz="1400" spc="100">
                <a:solidFill>
                  <a:srgbClr val="000000"/>
                </a:solidFill>
                <a:latin typeface="Open Sauce Light"/>
              </a:rPr>
              <a:t>raditional entry &amp;/or cutting points may vary in an EV</a:t>
            </a:r>
          </a:p>
          <a:p>
            <a:pPr marL="302262" indent="-151131" lvl="1">
              <a:lnSpc>
                <a:spcPts val="1680"/>
              </a:lnSpc>
              <a:buFont typeface="Arial"/>
              <a:buChar char="•"/>
            </a:pPr>
            <a:r>
              <a:rPr lang="en-US" sz="1400" spc="100">
                <a:solidFill>
                  <a:srgbClr val="000000"/>
                </a:solidFill>
                <a:latin typeface="Open Sauce Light"/>
              </a:rPr>
              <a:t>E</a:t>
            </a:r>
            <a:r>
              <a:rPr lang="en-US" sz="1400" spc="100">
                <a:solidFill>
                  <a:srgbClr val="000000"/>
                </a:solidFill>
                <a:latin typeface="Open Sauce Light"/>
              </a:rPr>
              <a:t>xpose / Investigate before commencing tool operations </a:t>
            </a:r>
          </a:p>
          <a:p>
            <a:pPr marL="302262" indent="-151131" lvl="1">
              <a:lnSpc>
                <a:spcPts val="1680"/>
              </a:lnSpc>
              <a:buFont typeface="Arial"/>
              <a:buChar char="•"/>
            </a:pPr>
            <a:r>
              <a:rPr lang="en-US" sz="1400" spc="100">
                <a:solidFill>
                  <a:srgbClr val="E0475A"/>
                </a:solidFill>
                <a:latin typeface="Open Sauce Light"/>
              </a:rPr>
              <a:t>Ramming off vehicle floor may cause battery abuse leading to thermal runaway.</a:t>
            </a:r>
          </a:p>
          <a:p>
            <a:pPr marL="604524" indent="-201508" lvl="2">
              <a:lnSpc>
                <a:spcPts val="1680"/>
              </a:lnSpc>
              <a:buFont typeface="Arial"/>
              <a:buChar char="⚬"/>
            </a:pPr>
            <a:r>
              <a:rPr lang="en-US" sz="1400" spc="100">
                <a:solidFill>
                  <a:srgbClr val="000000"/>
                </a:solidFill>
                <a:latin typeface="Open Sauce Light"/>
              </a:rPr>
              <a:t>Consider placement of ram supports</a:t>
            </a:r>
          </a:p>
          <a:p>
            <a:pPr marL="604524" indent="-201508" lvl="2">
              <a:lnSpc>
                <a:spcPts val="1680"/>
              </a:lnSpc>
              <a:buFont typeface="Arial"/>
              <a:buChar char="⚬"/>
            </a:pPr>
            <a:r>
              <a:rPr lang="en-US" sz="1400" spc="100">
                <a:solidFill>
                  <a:srgbClr val="000000"/>
                </a:solidFill>
                <a:latin typeface="Open Sauce Light"/>
              </a:rPr>
              <a:t>If using cross rams, consider penetration of ram into car &amp; HV cable locations </a:t>
            </a:r>
          </a:p>
          <a:p>
            <a:pPr marL="302262" indent="-151131" lvl="1">
              <a:lnSpc>
                <a:spcPts val="1680"/>
              </a:lnSpc>
              <a:buFont typeface="Arial"/>
              <a:buChar char="•"/>
            </a:pPr>
            <a:r>
              <a:rPr lang="en-US" sz="1400" spc="100">
                <a:solidFill>
                  <a:srgbClr val="000000"/>
                </a:solidFill>
                <a:latin typeface="Open Sauce Light"/>
              </a:rPr>
              <a:t>Refer to ERG for location of AC/DC converter, which may be located in EV footwell</a:t>
            </a:r>
          </a:p>
          <a:p>
            <a:pPr marL="302262" indent="-151131" lvl="1">
              <a:lnSpc>
                <a:spcPts val="1680"/>
              </a:lnSpc>
              <a:buFont typeface="Arial"/>
              <a:buChar char="•"/>
            </a:pPr>
            <a:r>
              <a:rPr lang="en-US" sz="1400" spc="100">
                <a:solidFill>
                  <a:srgbClr val="000000"/>
                </a:solidFill>
                <a:latin typeface="Open Sauce Light"/>
              </a:rPr>
              <a:t>EV airbags, seats &amp; vehicle controls are managed similarly to other vehicles</a:t>
            </a:r>
          </a:p>
          <a:p>
            <a:pPr marL="302262" indent="-151131" lvl="1">
              <a:lnSpc>
                <a:spcPts val="1680"/>
              </a:lnSpc>
              <a:buFont typeface="Arial"/>
              <a:buChar char="•"/>
            </a:pPr>
            <a:r>
              <a:rPr lang="en-US" sz="1400" spc="100">
                <a:solidFill>
                  <a:srgbClr val="000000"/>
                </a:solidFill>
                <a:latin typeface="Open Sauce Light"/>
              </a:rPr>
              <a:t>Existing techniques</a:t>
            </a:r>
          </a:p>
          <a:p>
            <a:pPr marL="604524" indent="-201508" lvl="2">
              <a:lnSpc>
                <a:spcPts val="1680"/>
              </a:lnSpc>
              <a:buFont typeface="Arial"/>
              <a:buChar char="⚬"/>
            </a:pPr>
            <a:r>
              <a:rPr lang="en-US" sz="1400" spc="100">
                <a:solidFill>
                  <a:srgbClr val="000000"/>
                </a:solidFill>
                <a:latin typeface="Open Sauce Light"/>
              </a:rPr>
              <a:t>Check the basics</a:t>
            </a:r>
          </a:p>
          <a:p>
            <a:pPr marL="906786" indent="-226697" lvl="3">
              <a:lnSpc>
                <a:spcPts val="1680"/>
              </a:lnSpc>
              <a:buFont typeface="Arial"/>
              <a:buChar char="￭"/>
            </a:pPr>
            <a:r>
              <a:rPr lang="en-US" sz="1400" spc="100">
                <a:solidFill>
                  <a:srgbClr val="000000"/>
                </a:solidFill>
                <a:latin typeface="Open Sauce Light"/>
              </a:rPr>
              <a:t>Open doors or ask occupant to open locked doors</a:t>
            </a:r>
          </a:p>
          <a:p>
            <a:pPr marL="906786" indent="-226697" lvl="3">
              <a:lnSpc>
                <a:spcPts val="1680"/>
              </a:lnSpc>
              <a:buFont typeface="Arial"/>
              <a:buChar char="￭"/>
            </a:pPr>
            <a:r>
              <a:rPr lang="en-US" sz="1400" spc="100">
                <a:solidFill>
                  <a:srgbClr val="000000"/>
                </a:solidFill>
                <a:latin typeface="Open Sauce Light"/>
              </a:rPr>
              <a:t>U</a:t>
            </a:r>
            <a:r>
              <a:rPr lang="en-US" sz="1400" spc="100">
                <a:solidFill>
                  <a:srgbClr val="000000"/>
                </a:solidFill>
                <a:latin typeface="Open Sauce Light"/>
              </a:rPr>
              <a:t>se manual override latch (Check ERG)</a:t>
            </a:r>
          </a:p>
          <a:p>
            <a:pPr>
              <a:lnSpc>
                <a:spcPts val="1680"/>
              </a:lnSpc>
              <a:spcBef>
                <a:spcPct val="0"/>
              </a:spcBef>
            </a:pPr>
          </a:p>
        </p:txBody>
      </p:sp>
      <p:sp>
        <p:nvSpPr>
          <p:cNvPr name="AutoShape 4" id="4"/>
          <p:cNvSpPr/>
          <p:nvPr/>
        </p:nvSpPr>
        <p:spPr>
          <a:xfrm rot="0">
            <a:off x="-214365" y="-30618"/>
            <a:ext cx="536991" cy="7477966"/>
          </a:xfrm>
          <a:prstGeom prst="rect">
            <a:avLst/>
          </a:prstGeom>
          <a:solidFill>
            <a:srgbClr val="E0475A"/>
          </a:solidFill>
        </p:spPr>
      </p:sp>
      <p:grpSp>
        <p:nvGrpSpPr>
          <p:cNvPr name="Group 5" id="5"/>
          <p:cNvGrpSpPr/>
          <p:nvPr/>
        </p:nvGrpSpPr>
        <p:grpSpPr>
          <a:xfrm rot="0">
            <a:off x="8427429" y="129809"/>
            <a:ext cx="1189302" cy="833481"/>
            <a:chOff x="0" y="0"/>
            <a:chExt cx="1585737" cy="1111308"/>
          </a:xfrm>
        </p:grpSpPr>
        <p:sp>
          <p:nvSpPr>
            <p:cNvPr name="Freeform 6" id="6"/>
            <p:cNvSpPr/>
            <p:nvPr/>
          </p:nvSpPr>
          <p:spPr>
            <a:xfrm flipH="false" flipV="true" rot="-6003037">
              <a:off x="951854" y="292900"/>
              <a:ext cx="621776" cy="469441"/>
            </a:xfrm>
            <a:custGeom>
              <a:avLst/>
              <a:gdLst/>
              <a:ahLst/>
              <a:cxnLst/>
              <a:rect r="r" b="b" t="t" l="l"/>
              <a:pathLst>
                <a:path h="469441" w="621776">
                  <a:moveTo>
                    <a:pt x="0" y="469441"/>
                  </a:moveTo>
                  <a:lnTo>
                    <a:pt x="621776" y="469441"/>
                  </a:lnTo>
                  <a:lnTo>
                    <a:pt x="621776" y="0"/>
                  </a:lnTo>
                  <a:lnTo>
                    <a:pt x="0" y="0"/>
                  </a:lnTo>
                  <a:lnTo>
                    <a:pt x="0" y="469441"/>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7" id="7"/>
            <p:cNvSpPr/>
            <p:nvPr/>
          </p:nvSpPr>
          <p:spPr>
            <a:xfrm flipH="false" flipV="true" rot="-4226811">
              <a:off x="1108516" y="410483"/>
              <a:ext cx="408822" cy="433812"/>
            </a:xfrm>
            <a:custGeom>
              <a:avLst/>
              <a:gdLst/>
              <a:ahLst/>
              <a:cxnLst/>
              <a:rect r="r" b="b" t="t" l="l"/>
              <a:pathLst>
                <a:path h="433812" w="408822">
                  <a:moveTo>
                    <a:pt x="0" y="433812"/>
                  </a:moveTo>
                  <a:lnTo>
                    <a:pt x="408822" y="433812"/>
                  </a:lnTo>
                  <a:lnTo>
                    <a:pt x="408822" y="0"/>
                  </a:lnTo>
                  <a:lnTo>
                    <a:pt x="0" y="0"/>
                  </a:lnTo>
                  <a:lnTo>
                    <a:pt x="0" y="433812"/>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8" id="8"/>
            <p:cNvSpPr/>
            <p:nvPr/>
          </p:nvSpPr>
          <p:spPr>
            <a:xfrm flipH="false" flipV="false" rot="0">
              <a:off x="553122" y="830201"/>
              <a:ext cx="64730" cy="10114"/>
            </a:xfrm>
            <a:custGeom>
              <a:avLst/>
              <a:gdLst/>
              <a:ahLst/>
              <a:cxnLst/>
              <a:rect r="r" b="b" t="t" l="l"/>
              <a:pathLst>
                <a:path h="10114" w="64730">
                  <a:moveTo>
                    <a:pt x="0" y="0"/>
                  </a:moveTo>
                  <a:lnTo>
                    <a:pt x="64730" y="0"/>
                  </a:lnTo>
                  <a:lnTo>
                    <a:pt x="64730" y="10114"/>
                  </a:lnTo>
                  <a:lnTo>
                    <a:pt x="0" y="1011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9" id="9"/>
            <p:cNvSpPr/>
            <p:nvPr/>
          </p:nvSpPr>
          <p:spPr>
            <a:xfrm flipH="false" flipV="false" rot="-1149867">
              <a:off x="1369704" y="738587"/>
              <a:ext cx="128452" cy="70963"/>
            </a:xfrm>
            <a:custGeom>
              <a:avLst/>
              <a:gdLst/>
              <a:ahLst/>
              <a:cxnLst/>
              <a:rect r="r" b="b" t="t" l="l"/>
              <a:pathLst>
                <a:path h="70963" w="128452">
                  <a:moveTo>
                    <a:pt x="0" y="0"/>
                  </a:moveTo>
                  <a:lnTo>
                    <a:pt x="128452" y="0"/>
                  </a:lnTo>
                  <a:lnTo>
                    <a:pt x="128452" y="70963"/>
                  </a:lnTo>
                  <a:lnTo>
                    <a:pt x="0" y="70963"/>
                  </a:lnTo>
                  <a:lnTo>
                    <a:pt x="0" y="0"/>
                  </a:lnTo>
                  <a:close/>
                </a:path>
              </a:pathLst>
            </a:custGeom>
            <a:blipFill>
              <a:blip r:embed="rId8">
                <a:extLst>
                  <a:ext uri="{96DAC541-7B7A-43D3-8B79-37D633B846F1}">
                    <asvg:svgBlip xmlns:asvg="http://schemas.microsoft.com/office/drawing/2016/SVG/main" r:embed="rId9"/>
                  </a:ext>
                </a:extLst>
              </a:blip>
              <a:stretch>
                <a:fillRect l="-117777" t="0" r="-95555" b="-189256"/>
              </a:stretch>
            </a:blipFill>
          </p:spPr>
        </p:sp>
        <p:sp>
          <p:nvSpPr>
            <p:cNvPr name="Freeform 10" id="10"/>
            <p:cNvSpPr/>
            <p:nvPr/>
          </p:nvSpPr>
          <p:spPr>
            <a:xfrm flipH="false" flipV="false" rot="239280">
              <a:off x="1417352" y="793187"/>
              <a:ext cx="128452" cy="70963"/>
            </a:xfrm>
            <a:custGeom>
              <a:avLst/>
              <a:gdLst/>
              <a:ahLst/>
              <a:cxnLst/>
              <a:rect r="r" b="b" t="t" l="l"/>
              <a:pathLst>
                <a:path h="70963" w="128452">
                  <a:moveTo>
                    <a:pt x="0" y="0"/>
                  </a:moveTo>
                  <a:lnTo>
                    <a:pt x="128452" y="0"/>
                  </a:lnTo>
                  <a:lnTo>
                    <a:pt x="128452" y="70963"/>
                  </a:lnTo>
                  <a:lnTo>
                    <a:pt x="0" y="70963"/>
                  </a:lnTo>
                  <a:lnTo>
                    <a:pt x="0" y="0"/>
                  </a:lnTo>
                  <a:close/>
                </a:path>
              </a:pathLst>
            </a:custGeom>
            <a:blipFill>
              <a:blip r:embed="rId8">
                <a:extLst>
                  <a:ext uri="{96DAC541-7B7A-43D3-8B79-37D633B846F1}">
                    <asvg:svgBlip xmlns:asvg="http://schemas.microsoft.com/office/drawing/2016/SVG/main" r:embed="rId9"/>
                  </a:ext>
                </a:extLst>
              </a:blip>
              <a:stretch>
                <a:fillRect l="-117777" t="0" r="-95555" b="-189256"/>
              </a:stretch>
            </a:blipFill>
          </p:spPr>
        </p:sp>
        <p:sp>
          <p:nvSpPr>
            <p:cNvPr name="Freeform 11" id="11"/>
            <p:cNvSpPr/>
            <p:nvPr/>
          </p:nvSpPr>
          <p:spPr>
            <a:xfrm flipH="false" flipV="false" rot="239280">
              <a:off x="1375480" y="851066"/>
              <a:ext cx="128452" cy="70963"/>
            </a:xfrm>
            <a:custGeom>
              <a:avLst/>
              <a:gdLst/>
              <a:ahLst/>
              <a:cxnLst/>
              <a:rect r="r" b="b" t="t" l="l"/>
              <a:pathLst>
                <a:path h="70963" w="128452">
                  <a:moveTo>
                    <a:pt x="0" y="0"/>
                  </a:moveTo>
                  <a:lnTo>
                    <a:pt x="128452" y="0"/>
                  </a:lnTo>
                  <a:lnTo>
                    <a:pt x="128452" y="70963"/>
                  </a:lnTo>
                  <a:lnTo>
                    <a:pt x="0" y="70963"/>
                  </a:lnTo>
                  <a:lnTo>
                    <a:pt x="0" y="0"/>
                  </a:lnTo>
                  <a:close/>
                </a:path>
              </a:pathLst>
            </a:custGeom>
            <a:blipFill>
              <a:blip r:embed="rId8">
                <a:extLst>
                  <a:ext uri="{96DAC541-7B7A-43D3-8B79-37D633B846F1}">
                    <asvg:svgBlip xmlns:asvg="http://schemas.microsoft.com/office/drawing/2016/SVG/main" r:embed="rId9"/>
                  </a:ext>
                </a:extLst>
              </a:blip>
              <a:stretch>
                <a:fillRect l="-117777" t="0" r="-95555" b="-189256"/>
              </a:stretch>
            </a:blipFill>
          </p:spPr>
        </p:sp>
        <p:sp>
          <p:nvSpPr>
            <p:cNvPr name="Freeform 12" id="12"/>
            <p:cNvSpPr/>
            <p:nvPr/>
          </p:nvSpPr>
          <p:spPr>
            <a:xfrm flipH="false" flipV="false" rot="-10120229">
              <a:off x="73020" y="623377"/>
              <a:ext cx="228905" cy="152222"/>
            </a:xfrm>
            <a:custGeom>
              <a:avLst/>
              <a:gdLst/>
              <a:ahLst/>
              <a:cxnLst/>
              <a:rect r="r" b="b" t="t" l="l"/>
              <a:pathLst>
                <a:path h="152222" w="228905">
                  <a:moveTo>
                    <a:pt x="0" y="0"/>
                  </a:moveTo>
                  <a:lnTo>
                    <a:pt x="228904" y="0"/>
                  </a:lnTo>
                  <a:lnTo>
                    <a:pt x="228904" y="152222"/>
                  </a:lnTo>
                  <a:lnTo>
                    <a:pt x="0" y="152222"/>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p:cNvSpPr/>
            <p:nvPr/>
          </p:nvSpPr>
          <p:spPr>
            <a:xfrm flipH="false" flipV="false" rot="0">
              <a:off x="909840" y="817664"/>
              <a:ext cx="67528" cy="10551"/>
            </a:xfrm>
            <a:custGeom>
              <a:avLst/>
              <a:gdLst/>
              <a:ahLst/>
              <a:cxnLst/>
              <a:rect r="r" b="b" t="t" l="l"/>
              <a:pathLst>
                <a:path h="10551" w="67528">
                  <a:moveTo>
                    <a:pt x="0" y="0"/>
                  </a:moveTo>
                  <a:lnTo>
                    <a:pt x="67528" y="0"/>
                  </a:lnTo>
                  <a:lnTo>
                    <a:pt x="67528" y="10551"/>
                  </a:lnTo>
                  <a:lnTo>
                    <a:pt x="0" y="1055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p:cNvSpPr/>
            <p:nvPr/>
          </p:nvSpPr>
          <p:spPr>
            <a:xfrm flipH="false" flipV="false" rot="-6003037">
              <a:off x="-32150" y="141583"/>
              <a:ext cx="783491" cy="591535"/>
            </a:xfrm>
            <a:custGeom>
              <a:avLst/>
              <a:gdLst/>
              <a:ahLst/>
              <a:cxnLst/>
              <a:rect r="r" b="b" t="t" l="l"/>
              <a:pathLst>
                <a:path h="591535" w="783491">
                  <a:moveTo>
                    <a:pt x="0" y="0"/>
                  </a:moveTo>
                  <a:lnTo>
                    <a:pt x="783491" y="0"/>
                  </a:lnTo>
                  <a:lnTo>
                    <a:pt x="783491" y="591535"/>
                  </a:lnTo>
                  <a:lnTo>
                    <a:pt x="0" y="59153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5" id="15"/>
            <p:cNvSpPr/>
            <p:nvPr/>
          </p:nvSpPr>
          <p:spPr>
            <a:xfrm flipH="false" flipV="false" rot="934101">
              <a:off x="942887" y="137786"/>
              <a:ext cx="254436" cy="296719"/>
            </a:xfrm>
            <a:custGeom>
              <a:avLst/>
              <a:gdLst/>
              <a:ahLst/>
              <a:cxnLst/>
              <a:rect r="r" b="b" t="t" l="l"/>
              <a:pathLst>
                <a:path h="296719" w="254436">
                  <a:moveTo>
                    <a:pt x="0" y="0"/>
                  </a:moveTo>
                  <a:lnTo>
                    <a:pt x="254436" y="0"/>
                  </a:lnTo>
                  <a:lnTo>
                    <a:pt x="254436" y="296718"/>
                  </a:lnTo>
                  <a:lnTo>
                    <a:pt x="0" y="296718"/>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grpSp>
          <p:nvGrpSpPr>
            <p:cNvPr name="Group 16" id="16"/>
            <p:cNvGrpSpPr/>
            <p:nvPr/>
          </p:nvGrpSpPr>
          <p:grpSpPr>
            <a:xfrm rot="0">
              <a:off x="361975" y="591540"/>
              <a:ext cx="812225" cy="230716"/>
              <a:chOff x="0" y="0"/>
              <a:chExt cx="2168996" cy="616112"/>
            </a:xfrm>
          </p:grpSpPr>
          <p:sp>
            <p:nvSpPr>
              <p:cNvPr name="Freeform 17" id="17"/>
              <p:cNvSpPr/>
              <p:nvPr/>
            </p:nvSpPr>
            <p:spPr>
              <a:xfrm flipH="false" flipV="false" rot="0">
                <a:off x="0" y="0"/>
                <a:ext cx="2168996" cy="616112"/>
              </a:xfrm>
              <a:custGeom>
                <a:avLst/>
                <a:gdLst/>
                <a:ahLst/>
                <a:cxnLst/>
                <a:rect r="r" b="b" t="t" l="l"/>
                <a:pathLst>
                  <a:path h="616112" w="2168996">
                    <a:moveTo>
                      <a:pt x="0" y="0"/>
                    </a:moveTo>
                    <a:lnTo>
                      <a:pt x="2168996" y="0"/>
                    </a:lnTo>
                    <a:lnTo>
                      <a:pt x="2168996" y="616112"/>
                    </a:lnTo>
                    <a:lnTo>
                      <a:pt x="0" y="616112"/>
                    </a:lnTo>
                    <a:close/>
                  </a:path>
                </a:pathLst>
              </a:custGeom>
              <a:solidFill>
                <a:srgbClr val="FFFFFF"/>
              </a:solidFill>
            </p:spPr>
          </p:sp>
        </p:grpSp>
        <p:grpSp>
          <p:nvGrpSpPr>
            <p:cNvPr name="Group 18" id="18"/>
            <p:cNvGrpSpPr/>
            <p:nvPr/>
          </p:nvGrpSpPr>
          <p:grpSpPr>
            <a:xfrm rot="2070209">
              <a:off x="377092" y="536381"/>
              <a:ext cx="158069" cy="102459"/>
              <a:chOff x="0" y="0"/>
              <a:chExt cx="422113" cy="273611"/>
            </a:xfrm>
          </p:grpSpPr>
          <p:sp>
            <p:nvSpPr>
              <p:cNvPr name="Freeform 19" id="19"/>
              <p:cNvSpPr/>
              <p:nvPr/>
            </p:nvSpPr>
            <p:spPr>
              <a:xfrm flipH="false" flipV="false" rot="0">
                <a:off x="0" y="0"/>
                <a:ext cx="422113" cy="273611"/>
              </a:xfrm>
              <a:custGeom>
                <a:avLst/>
                <a:gdLst/>
                <a:ahLst/>
                <a:cxnLst/>
                <a:rect r="r" b="b" t="t" l="l"/>
                <a:pathLst>
                  <a:path h="273611" w="422113">
                    <a:moveTo>
                      <a:pt x="0" y="0"/>
                    </a:moveTo>
                    <a:lnTo>
                      <a:pt x="422113" y="0"/>
                    </a:lnTo>
                    <a:lnTo>
                      <a:pt x="422113" y="273611"/>
                    </a:lnTo>
                    <a:lnTo>
                      <a:pt x="0" y="273611"/>
                    </a:lnTo>
                    <a:close/>
                  </a:path>
                </a:pathLst>
              </a:custGeom>
              <a:solidFill>
                <a:srgbClr val="FFFFFF"/>
              </a:solidFill>
            </p:spPr>
          </p:sp>
        </p:grpSp>
        <p:grpSp>
          <p:nvGrpSpPr>
            <p:cNvPr name="Group 20" id="20"/>
            <p:cNvGrpSpPr/>
            <p:nvPr/>
          </p:nvGrpSpPr>
          <p:grpSpPr>
            <a:xfrm rot="-2238842">
              <a:off x="911185" y="380987"/>
              <a:ext cx="198638" cy="307995"/>
              <a:chOff x="0" y="0"/>
              <a:chExt cx="530449" cy="822482"/>
            </a:xfrm>
          </p:grpSpPr>
          <p:sp>
            <p:nvSpPr>
              <p:cNvPr name="Freeform 21" id="21"/>
              <p:cNvSpPr/>
              <p:nvPr/>
            </p:nvSpPr>
            <p:spPr>
              <a:xfrm flipH="false" flipV="false" rot="0">
                <a:off x="0" y="0"/>
                <a:ext cx="530449" cy="822482"/>
              </a:xfrm>
              <a:custGeom>
                <a:avLst/>
                <a:gdLst/>
                <a:ahLst/>
                <a:cxnLst/>
                <a:rect r="r" b="b" t="t" l="l"/>
                <a:pathLst>
                  <a:path h="822482" w="530449">
                    <a:moveTo>
                      <a:pt x="0" y="0"/>
                    </a:moveTo>
                    <a:lnTo>
                      <a:pt x="530449" y="0"/>
                    </a:lnTo>
                    <a:lnTo>
                      <a:pt x="530449" y="822482"/>
                    </a:lnTo>
                    <a:lnTo>
                      <a:pt x="0" y="822482"/>
                    </a:lnTo>
                    <a:close/>
                  </a:path>
                </a:pathLst>
              </a:custGeom>
              <a:solidFill>
                <a:srgbClr val="FFFFFF"/>
              </a:solidFill>
            </p:spPr>
          </p:sp>
        </p:grpSp>
        <p:grpSp>
          <p:nvGrpSpPr>
            <p:cNvPr name="Group 22" id="22"/>
            <p:cNvGrpSpPr/>
            <p:nvPr/>
          </p:nvGrpSpPr>
          <p:grpSpPr>
            <a:xfrm rot="-5400000">
              <a:off x="648089" y="294108"/>
              <a:ext cx="239153" cy="387305"/>
              <a:chOff x="0" y="0"/>
              <a:chExt cx="638643" cy="1034272"/>
            </a:xfrm>
          </p:grpSpPr>
          <p:sp>
            <p:nvSpPr>
              <p:cNvPr name="Freeform 23" id="23"/>
              <p:cNvSpPr/>
              <p:nvPr/>
            </p:nvSpPr>
            <p:spPr>
              <a:xfrm flipH="false" flipV="false" rot="0">
                <a:off x="0" y="0"/>
                <a:ext cx="638643" cy="1034272"/>
              </a:xfrm>
              <a:custGeom>
                <a:avLst/>
                <a:gdLst/>
                <a:ahLst/>
                <a:cxnLst/>
                <a:rect r="r" b="b" t="t" l="l"/>
                <a:pathLst>
                  <a:path h="1034272" w="638643">
                    <a:moveTo>
                      <a:pt x="0" y="0"/>
                    </a:moveTo>
                    <a:lnTo>
                      <a:pt x="638643" y="0"/>
                    </a:lnTo>
                    <a:lnTo>
                      <a:pt x="638643" y="1034272"/>
                    </a:lnTo>
                    <a:lnTo>
                      <a:pt x="0" y="1034272"/>
                    </a:lnTo>
                    <a:close/>
                  </a:path>
                </a:pathLst>
              </a:custGeom>
              <a:solidFill>
                <a:srgbClr val="FFFFFF"/>
              </a:solidFill>
            </p:spPr>
          </p:sp>
        </p:grpSp>
        <p:grpSp>
          <p:nvGrpSpPr>
            <p:cNvPr name="Group 24" id="24"/>
            <p:cNvGrpSpPr/>
            <p:nvPr/>
          </p:nvGrpSpPr>
          <p:grpSpPr>
            <a:xfrm rot="2070209">
              <a:off x="430600" y="493647"/>
              <a:ext cx="201905" cy="102459"/>
              <a:chOff x="0" y="0"/>
              <a:chExt cx="539175" cy="273611"/>
            </a:xfrm>
          </p:grpSpPr>
          <p:sp>
            <p:nvSpPr>
              <p:cNvPr name="Freeform 25" id="25"/>
              <p:cNvSpPr/>
              <p:nvPr/>
            </p:nvSpPr>
            <p:spPr>
              <a:xfrm flipH="false" flipV="false" rot="0">
                <a:off x="0" y="0"/>
                <a:ext cx="539175" cy="273611"/>
              </a:xfrm>
              <a:custGeom>
                <a:avLst/>
                <a:gdLst/>
                <a:ahLst/>
                <a:cxnLst/>
                <a:rect r="r" b="b" t="t" l="l"/>
                <a:pathLst>
                  <a:path h="273611" w="539175">
                    <a:moveTo>
                      <a:pt x="0" y="0"/>
                    </a:moveTo>
                    <a:lnTo>
                      <a:pt x="539175" y="0"/>
                    </a:lnTo>
                    <a:lnTo>
                      <a:pt x="539175" y="273611"/>
                    </a:lnTo>
                    <a:lnTo>
                      <a:pt x="0" y="273611"/>
                    </a:lnTo>
                    <a:close/>
                  </a:path>
                </a:pathLst>
              </a:custGeom>
              <a:solidFill>
                <a:srgbClr val="FFFFFF"/>
              </a:solidFill>
            </p:spPr>
          </p:sp>
        </p:grpSp>
        <p:grpSp>
          <p:nvGrpSpPr>
            <p:cNvPr name="Group 26" id="26"/>
            <p:cNvGrpSpPr/>
            <p:nvPr/>
          </p:nvGrpSpPr>
          <p:grpSpPr>
            <a:xfrm rot="2070209">
              <a:off x="485280" y="403942"/>
              <a:ext cx="158069" cy="102459"/>
              <a:chOff x="0" y="0"/>
              <a:chExt cx="422113" cy="273611"/>
            </a:xfrm>
          </p:grpSpPr>
          <p:sp>
            <p:nvSpPr>
              <p:cNvPr name="Freeform 27" id="27"/>
              <p:cNvSpPr/>
              <p:nvPr/>
            </p:nvSpPr>
            <p:spPr>
              <a:xfrm flipH="false" flipV="false" rot="0">
                <a:off x="0" y="0"/>
                <a:ext cx="422113" cy="273611"/>
              </a:xfrm>
              <a:custGeom>
                <a:avLst/>
                <a:gdLst/>
                <a:ahLst/>
                <a:cxnLst/>
                <a:rect r="r" b="b" t="t" l="l"/>
                <a:pathLst>
                  <a:path h="273611" w="422113">
                    <a:moveTo>
                      <a:pt x="0" y="0"/>
                    </a:moveTo>
                    <a:lnTo>
                      <a:pt x="422113" y="0"/>
                    </a:lnTo>
                    <a:lnTo>
                      <a:pt x="422113" y="273611"/>
                    </a:lnTo>
                    <a:lnTo>
                      <a:pt x="0" y="273611"/>
                    </a:lnTo>
                    <a:close/>
                  </a:path>
                </a:pathLst>
              </a:custGeom>
              <a:solidFill>
                <a:srgbClr val="FFFFFF"/>
              </a:solidFill>
            </p:spPr>
          </p:sp>
        </p:grpSp>
        <p:grpSp>
          <p:nvGrpSpPr>
            <p:cNvPr name="Group 28" id="28"/>
            <p:cNvGrpSpPr/>
            <p:nvPr/>
          </p:nvGrpSpPr>
          <p:grpSpPr>
            <a:xfrm rot="0">
              <a:off x="498655" y="318925"/>
              <a:ext cx="217973" cy="213536"/>
              <a:chOff x="0" y="0"/>
              <a:chExt cx="6350000" cy="6350000"/>
            </a:xfrm>
          </p:grpSpPr>
          <p:sp>
            <p:nvSpPr>
              <p:cNvPr name="Freeform 29" id="29"/>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sp>
        </p:grpSp>
        <p:grpSp>
          <p:nvGrpSpPr>
            <p:cNvPr name="Group 30" id="30"/>
            <p:cNvGrpSpPr/>
            <p:nvPr/>
          </p:nvGrpSpPr>
          <p:grpSpPr>
            <a:xfrm rot="0">
              <a:off x="609597" y="323233"/>
              <a:ext cx="351721" cy="102459"/>
              <a:chOff x="0" y="0"/>
              <a:chExt cx="939249" cy="273611"/>
            </a:xfrm>
          </p:grpSpPr>
          <p:sp>
            <p:nvSpPr>
              <p:cNvPr name="Freeform 31" id="31"/>
              <p:cNvSpPr/>
              <p:nvPr/>
            </p:nvSpPr>
            <p:spPr>
              <a:xfrm flipH="false" flipV="false" rot="0">
                <a:off x="0" y="0"/>
                <a:ext cx="939249" cy="273611"/>
              </a:xfrm>
              <a:custGeom>
                <a:avLst/>
                <a:gdLst/>
                <a:ahLst/>
                <a:cxnLst/>
                <a:rect r="r" b="b" t="t" l="l"/>
                <a:pathLst>
                  <a:path h="273611" w="939249">
                    <a:moveTo>
                      <a:pt x="0" y="0"/>
                    </a:moveTo>
                    <a:lnTo>
                      <a:pt x="939249" y="0"/>
                    </a:lnTo>
                    <a:lnTo>
                      <a:pt x="939249" y="273611"/>
                    </a:lnTo>
                    <a:lnTo>
                      <a:pt x="0" y="273611"/>
                    </a:lnTo>
                    <a:close/>
                  </a:path>
                </a:pathLst>
              </a:custGeom>
              <a:solidFill>
                <a:srgbClr val="FFFFFF"/>
              </a:solidFill>
            </p:spPr>
          </p:sp>
        </p:grpSp>
        <p:grpSp>
          <p:nvGrpSpPr>
            <p:cNvPr name="Group 32" id="32"/>
            <p:cNvGrpSpPr/>
            <p:nvPr/>
          </p:nvGrpSpPr>
          <p:grpSpPr>
            <a:xfrm rot="0">
              <a:off x="816681" y="318925"/>
              <a:ext cx="217973" cy="213536"/>
              <a:chOff x="0" y="0"/>
              <a:chExt cx="6350000" cy="6350000"/>
            </a:xfrm>
          </p:grpSpPr>
          <p:sp>
            <p:nvSpPr>
              <p:cNvPr name="Freeform 33" id="33"/>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sp>
        </p:grpSp>
        <p:grpSp>
          <p:nvGrpSpPr>
            <p:cNvPr name="Group 34" id="34"/>
            <p:cNvGrpSpPr/>
            <p:nvPr/>
          </p:nvGrpSpPr>
          <p:grpSpPr>
            <a:xfrm rot="85072">
              <a:off x="366279" y="420599"/>
              <a:ext cx="63827" cy="41372"/>
              <a:chOff x="0" y="0"/>
              <a:chExt cx="422113" cy="273611"/>
            </a:xfrm>
          </p:grpSpPr>
          <p:sp>
            <p:nvSpPr>
              <p:cNvPr name="Freeform 35" id="35"/>
              <p:cNvSpPr/>
              <p:nvPr/>
            </p:nvSpPr>
            <p:spPr>
              <a:xfrm flipH="false" flipV="false" rot="0">
                <a:off x="0" y="0"/>
                <a:ext cx="422113" cy="273611"/>
              </a:xfrm>
              <a:custGeom>
                <a:avLst/>
                <a:gdLst/>
                <a:ahLst/>
                <a:cxnLst/>
                <a:rect r="r" b="b" t="t" l="l"/>
                <a:pathLst>
                  <a:path h="273611" w="422113">
                    <a:moveTo>
                      <a:pt x="0" y="0"/>
                    </a:moveTo>
                    <a:lnTo>
                      <a:pt x="422113" y="0"/>
                    </a:lnTo>
                    <a:lnTo>
                      <a:pt x="422113" y="273611"/>
                    </a:lnTo>
                    <a:lnTo>
                      <a:pt x="0" y="273611"/>
                    </a:lnTo>
                    <a:close/>
                  </a:path>
                </a:pathLst>
              </a:custGeom>
              <a:solidFill>
                <a:srgbClr val="FFFFFF"/>
              </a:solidFill>
            </p:spPr>
          </p:sp>
        </p:grpSp>
        <p:grpSp>
          <p:nvGrpSpPr>
            <p:cNvPr name="Group 36" id="36"/>
            <p:cNvGrpSpPr/>
            <p:nvPr/>
          </p:nvGrpSpPr>
          <p:grpSpPr>
            <a:xfrm rot="85072">
              <a:off x="1109872" y="420599"/>
              <a:ext cx="63827" cy="41372"/>
              <a:chOff x="0" y="0"/>
              <a:chExt cx="422113" cy="273611"/>
            </a:xfrm>
          </p:grpSpPr>
          <p:sp>
            <p:nvSpPr>
              <p:cNvPr name="Freeform 37" id="37"/>
              <p:cNvSpPr/>
              <p:nvPr/>
            </p:nvSpPr>
            <p:spPr>
              <a:xfrm flipH="false" flipV="false" rot="0">
                <a:off x="0" y="0"/>
                <a:ext cx="422113" cy="273611"/>
              </a:xfrm>
              <a:custGeom>
                <a:avLst/>
                <a:gdLst/>
                <a:ahLst/>
                <a:cxnLst/>
                <a:rect r="r" b="b" t="t" l="l"/>
                <a:pathLst>
                  <a:path h="273611" w="422113">
                    <a:moveTo>
                      <a:pt x="0" y="0"/>
                    </a:moveTo>
                    <a:lnTo>
                      <a:pt x="422113" y="0"/>
                    </a:lnTo>
                    <a:lnTo>
                      <a:pt x="422113" y="273611"/>
                    </a:lnTo>
                    <a:lnTo>
                      <a:pt x="0" y="273611"/>
                    </a:lnTo>
                    <a:close/>
                  </a:path>
                </a:pathLst>
              </a:custGeom>
              <a:solidFill>
                <a:srgbClr val="FFFFFF"/>
              </a:solidFill>
            </p:spPr>
          </p:sp>
        </p:grpSp>
        <p:grpSp>
          <p:nvGrpSpPr>
            <p:cNvPr name="Group 38" id="38"/>
            <p:cNvGrpSpPr/>
            <p:nvPr/>
          </p:nvGrpSpPr>
          <p:grpSpPr>
            <a:xfrm rot="85072">
              <a:off x="1044695" y="802368"/>
              <a:ext cx="128678" cy="68458"/>
              <a:chOff x="0" y="0"/>
              <a:chExt cx="850998" cy="452738"/>
            </a:xfrm>
          </p:grpSpPr>
          <p:sp>
            <p:nvSpPr>
              <p:cNvPr name="Freeform 39" id="39"/>
              <p:cNvSpPr/>
              <p:nvPr/>
            </p:nvSpPr>
            <p:spPr>
              <a:xfrm flipH="false" flipV="false" rot="0">
                <a:off x="0" y="0"/>
                <a:ext cx="850998" cy="452738"/>
              </a:xfrm>
              <a:custGeom>
                <a:avLst/>
                <a:gdLst/>
                <a:ahLst/>
                <a:cxnLst/>
                <a:rect r="r" b="b" t="t" l="l"/>
                <a:pathLst>
                  <a:path h="452738" w="850998">
                    <a:moveTo>
                      <a:pt x="0" y="0"/>
                    </a:moveTo>
                    <a:lnTo>
                      <a:pt x="850998" y="0"/>
                    </a:lnTo>
                    <a:lnTo>
                      <a:pt x="850998" y="452738"/>
                    </a:lnTo>
                    <a:lnTo>
                      <a:pt x="0" y="452738"/>
                    </a:lnTo>
                    <a:close/>
                  </a:path>
                </a:pathLst>
              </a:custGeom>
              <a:solidFill>
                <a:srgbClr val="FFFFFF"/>
              </a:solidFill>
            </p:spPr>
          </p:sp>
        </p:grpSp>
        <p:grpSp>
          <p:nvGrpSpPr>
            <p:cNvPr name="Group 40" id="40"/>
            <p:cNvGrpSpPr/>
            <p:nvPr/>
          </p:nvGrpSpPr>
          <p:grpSpPr>
            <a:xfrm rot="85072">
              <a:off x="362803" y="802368"/>
              <a:ext cx="128678" cy="68458"/>
              <a:chOff x="0" y="0"/>
              <a:chExt cx="850998" cy="452738"/>
            </a:xfrm>
          </p:grpSpPr>
          <p:sp>
            <p:nvSpPr>
              <p:cNvPr name="Freeform 41" id="41"/>
              <p:cNvSpPr/>
              <p:nvPr/>
            </p:nvSpPr>
            <p:spPr>
              <a:xfrm flipH="false" flipV="false" rot="0">
                <a:off x="0" y="0"/>
                <a:ext cx="850998" cy="452738"/>
              </a:xfrm>
              <a:custGeom>
                <a:avLst/>
                <a:gdLst/>
                <a:ahLst/>
                <a:cxnLst/>
                <a:rect r="r" b="b" t="t" l="l"/>
                <a:pathLst>
                  <a:path h="452738" w="850998">
                    <a:moveTo>
                      <a:pt x="0" y="0"/>
                    </a:moveTo>
                    <a:lnTo>
                      <a:pt x="850998" y="0"/>
                    </a:lnTo>
                    <a:lnTo>
                      <a:pt x="850998" y="452738"/>
                    </a:lnTo>
                    <a:lnTo>
                      <a:pt x="0" y="452738"/>
                    </a:lnTo>
                    <a:close/>
                  </a:path>
                </a:pathLst>
              </a:custGeom>
              <a:solidFill>
                <a:srgbClr val="FFFFFF"/>
              </a:solidFill>
            </p:spPr>
          </p:sp>
        </p:grpSp>
        <p:sp>
          <p:nvSpPr>
            <p:cNvPr name="Freeform 42" id="42"/>
            <p:cNvSpPr/>
            <p:nvPr/>
          </p:nvSpPr>
          <p:spPr>
            <a:xfrm flipH="false" flipV="false" rot="0">
              <a:off x="339098" y="309880"/>
              <a:ext cx="852446" cy="584991"/>
            </a:xfrm>
            <a:custGeom>
              <a:avLst/>
              <a:gdLst/>
              <a:ahLst/>
              <a:cxnLst/>
              <a:rect r="r" b="b" t="t" l="l"/>
              <a:pathLst>
                <a:path h="584991" w="852446">
                  <a:moveTo>
                    <a:pt x="0" y="0"/>
                  </a:moveTo>
                  <a:lnTo>
                    <a:pt x="852445" y="0"/>
                  </a:lnTo>
                  <a:lnTo>
                    <a:pt x="852445" y="584991"/>
                  </a:lnTo>
                  <a:lnTo>
                    <a:pt x="0" y="584991"/>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43" id="43"/>
            <p:cNvSpPr/>
            <p:nvPr/>
          </p:nvSpPr>
          <p:spPr>
            <a:xfrm flipH="false" flipV="true" rot="-1144864">
              <a:off x="120110" y="750168"/>
              <a:ext cx="178405" cy="128675"/>
            </a:xfrm>
            <a:custGeom>
              <a:avLst/>
              <a:gdLst/>
              <a:ahLst/>
              <a:cxnLst/>
              <a:rect r="r" b="b" t="t" l="l"/>
              <a:pathLst>
                <a:path h="128675" w="178405">
                  <a:moveTo>
                    <a:pt x="0" y="128675"/>
                  </a:moveTo>
                  <a:lnTo>
                    <a:pt x="178405" y="128675"/>
                  </a:lnTo>
                  <a:lnTo>
                    <a:pt x="178405" y="0"/>
                  </a:lnTo>
                  <a:lnTo>
                    <a:pt x="0" y="0"/>
                  </a:lnTo>
                  <a:lnTo>
                    <a:pt x="0" y="128675"/>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44" id="44"/>
            <p:cNvSpPr/>
            <p:nvPr/>
          </p:nvSpPr>
          <p:spPr>
            <a:xfrm flipH="false" flipV="false" rot="0">
              <a:off x="678688" y="370385"/>
              <a:ext cx="173265" cy="263020"/>
            </a:xfrm>
            <a:custGeom>
              <a:avLst/>
              <a:gdLst/>
              <a:ahLst/>
              <a:cxnLst/>
              <a:rect r="r" b="b" t="t" l="l"/>
              <a:pathLst>
                <a:path h="263020" w="173265">
                  <a:moveTo>
                    <a:pt x="0" y="0"/>
                  </a:moveTo>
                  <a:lnTo>
                    <a:pt x="173265" y="0"/>
                  </a:lnTo>
                  <a:lnTo>
                    <a:pt x="173265" y="263020"/>
                  </a:lnTo>
                  <a:lnTo>
                    <a:pt x="0" y="263020"/>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45" id="45"/>
            <p:cNvSpPr/>
            <p:nvPr/>
          </p:nvSpPr>
          <p:spPr>
            <a:xfrm flipH="false" flipV="false" rot="0">
              <a:off x="687250" y="394437"/>
              <a:ext cx="146021" cy="221663"/>
            </a:xfrm>
            <a:custGeom>
              <a:avLst/>
              <a:gdLst/>
              <a:ahLst/>
              <a:cxnLst/>
              <a:rect r="r" b="b" t="t" l="l"/>
              <a:pathLst>
                <a:path h="221663" w="146021">
                  <a:moveTo>
                    <a:pt x="0" y="0"/>
                  </a:moveTo>
                  <a:lnTo>
                    <a:pt x="146021" y="0"/>
                  </a:lnTo>
                  <a:lnTo>
                    <a:pt x="146021" y="221663"/>
                  </a:lnTo>
                  <a:lnTo>
                    <a:pt x="0" y="221663"/>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
          <p:nvSpPr>
            <p:cNvPr name="TextBox 46" id="46"/>
            <p:cNvSpPr txBox="true"/>
            <p:nvPr/>
          </p:nvSpPr>
          <p:spPr>
            <a:xfrm rot="0">
              <a:off x="194237" y="935935"/>
              <a:ext cx="1138585" cy="175373"/>
            </a:xfrm>
            <a:prstGeom prst="rect">
              <a:avLst/>
            </a:prstGeom>
          </p:spPr>
          <p:txBody>
            <a:bodyPr anchor="t" rtlCol="false" tIns="0" lIns="0" bIns="0" rIns="0">
              <a:spAutoFit/>
            </a:bodyPr>
            <a:lstStyle/>
            <a:p>
              <a:pPr algn="ctr">
                <a:lnSpc>
                  <a:spcPts val="1068"/>
                </a:lnSpc>
              </a:pPr>
              <a:r>
                <a:rPr lang="en-US" sz="929">
                  <a:solidFill>
                    <a:srgbClr val="E0475A"/>
                  </a:solidFill>
                  <a:latin typeface="Libre Baskerville"/>
                </a:rPr>
                <a:t>TR DRA</a:t>
              </a:r>
            </a:p>
          </p:txBody>
        </p:sp>
      </p:grpSp>
      <p:sp>
        <p:nvSpPr>
          <p:cNvPr name="Freeform 47" id="47"/>
          <p:cNvSpPr/>
          <p:nvPr/>
        </p:nvSpPr>
        <p:spPr>
          <a:xfrm flipH="false" flipV="false" rot="0">
            <a:off x="3447774" y="3942467"/>
            <a:ext cx="6305826" cy="2937261"/>
          </a:xfrm>
          <a:custGeom>
            <a:avLst/>
            <a:gdLst/>
            <a:ahLst/>
            <a:cxnLst/>
            <a:rect r="r" b="b" t="t" l="l"/>
            <a:pathLst>
              <a:path h="2937261" w="6305826">
                <a:moveTo>
                  <a:pt x="0" y="0"/>
                </a:moveTo>
                <a:lnTo>
                  <a:pt x="6305826" y="0"/>
                </a:lnTo>
                <a:lnTo>
                  <a:pt x="6305826" y="2937261"/>
                </a:lnTo>
                <a:lnTo>
                  <a:pt x="0" y="2937261"/>
                </a:lnTo>
                <a:lnTo>
                  <a:pt x="0" y="0"/>
                </a:lnTo>
                <a:close/>
              </a:path>
            </a:pathLst>
          </a:custGeom>
          <a:blipFill>
            <a:blip r:embed="rId22"/>
            <a:stretch>
              <a:fillRect l="0" t="-33374" r="0" b="-38372"/>
            </a:stretch>
          </a:blipFill>
        </p:spPr>
      </p:sp>
      <p:sp>
        <p:nvSpPr>
          <p:cNvPr name="Freeform 48" id="48"/>
          <p:cNvSpPr/>
          <p:nvPr/>
        </p:nvSpPr>
        <p:spPr>
          <a:xfrm flipH="false" flipV="false" rot="-807366">
            <a:off x="4011171" y="6459439"/>
            <a:ext cx="2166633" cy="612074"/>
          </a:xfrm>
          <a:custGeom>
            <a:avLst/>
            <a:gdLst/>
            <a:ahLst/>
            <a:cxnLst/>
            <a:rect r="r" b="b" t="t" l="l"/>
            <a:pathLst>
              <a:path h="612074" w="2166633">
                <a:moveTo>
                  <a:pt x="0" y="0"/>
                </a:moveTo>
                <a:lnTo>
                  <a:pt x="2166633" y="0"/>
                </a:lnTo>
                <a:lnTo>
                  <a:pt x="2166633" y="612074"/>
                </a:lnTo>
                <a:lnTo>
                  <a:pt x="0" y="612074"/>
                </a:lnTo>
                <a:lnTo>
                  <a:pt x="0" y="0"/>
                </a:lnTo>
                <a:close/>
              </a:path>
            </a:pathLst>
          </a:custGeom>
          <a:blipFill>
            <a:blip r:embed="rId23">
              <a:extLst>
                <a:ext uri="{96DAC541-7B7A-43D3-8B79-37D633B846F1}">
                  <asvg:svgBlip xmlns:asvg="http://schemas.microsoft.com/office/drawing/2016/SVG/main" r:embed="rId24"/>
                </a:ext>
              </a:extLst>
            </a:blip>
            <a:stretch>
              <a:fillRect l="0" t="0" r="0" b="0"/>
            </a:stretch>
          </a:blipFill>
        </p:spPr>
      </p:sp>
      <p:sp>
        <p:nvSpPr>
          <p:cNvPr name="TextBox 49" id="49"/>
          <p:cNvSpPr txBox="true"/>
          <p:nvPr/>
        </p:nvSpPr>
        <p:spPr>
          <a:xfrm rot="0">
            <a:off x="1331729" y="6317753"/>
            <a:ext cx="2716254" cy="628650"/>
          </a:xfrm>
          <a:prstGeom prst="rect">
            <a:avLst/>
          </a:prstGeom>
        </p:spPr>
        <p:txBody>
          <a:bodyPr anchor="t" rtlCol="false" tIns="0" lIns="0" bIns="0" rIns="0">
            <a:spAutoFit/>
          </a:bodyPr>
          <a:lstStyle/>
          <a:p>
            <a:pPr>
              <a:lnSpc>
                <a:spcPts val="1680"/>
              </a:lnSpc>
              <a:spcBef>
                <a:spcPct val="0"/>
              </a:spcBef>
            </a:pPr>
            <a:r>
              <a:rPr lang="en-US" sz="1400" spc="100">
                <a:solidFill>
                  <a:srgbClr val="000000"/>
                </a:solidFill>
                <a:latin typeface="Open Sauce Light"/>
              </a:rPr>
              <a:t>Passenger EV HV battery is located between chassis rails, along floor pan </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4536377" y="4068481"/>
            <a:ext cx="4995521" cy="2644026"/>
          </a:xfrm>
          <a:custGeom>
            <a:avLst/>
            <a:gdLst/>
            <a:ahLst/>
            <a:cxnLst/>
            <a:rect r="r" b="b" t="t" l="l"/>
            <a:pathLst>
              <a:path h="2644026" w="4995521">
                <a:moveTo>
                  <a:pt x="0" y="0"/>
                </a:moveTo>
                <a:lnTo>
                  <a:pt x="4995521" y="0"/>
                </a:lnTo>
                <a:lnTo>
                  <a:pt x="4995521" y="2644026"/>
                </a:lnTo>
                <a:lnTo>
                  <a:pt x="0" y="2644026"/>
                </a:lnTo>
                <a:lnTo>
                  <a:pt x="0" y="0"/>
                </a:lnTo>
                <a:close/>
              </a:path>
            </a:pathLst>
          </a:custGeom>
          <a:blipFill>
            <a:blip r:embed="rId2"/>
            <a:stretch>
              <a:fillRect l="0" t="0" r="0" b="0"/>
            </a:stretch>
          </a:blipFill>
        </p:spPr>
      </p:sp>
      <p:sp>
        <p:nvSpPr>
          <p:cNvPr name="Freeform 3" id="3"/>
          <p:cNvSpPr/>
          <p:nvPr/>
        </p:nvSpPr>
        <p:spPr>
          <a:xfrm flipH="false" flipV="false" rot="0">
            <a:off x="731520" y="3800320"/>
            <a:ext cx="3984140" cy="2783360"/>
          </a:xfrm>
          <a:custGeom>
            <a:avLst/>
            <a:gdLst/>
            <a:ahLst/>
            <a:cxnLst/>
            <a:rect r="r" b="b" t="t" l="l"/>
            <a:pathLst>
              <a:path h="2783360" w="3984140">
                <a:moveTo>
                  <a:pt x="0" y="0"/>
                </a:moveTo>
                <a:lnTo>
                  <a:pt x="3984140" y="0"/>
                </a:lnTo>
                <a:lnTo>
                  <a:pt x="3984140" y="2783360"/>
                </a:lnTo>
                <a:lnTo>
                  <a:pt x="0" y="2783360"/>
                </a:lnTo>
                <a:lnTo>
                  <a:pt x="0" y="0"/>
                </a:lnTo>
                <a:close/>
              </a:path>
            </a:pathLst>
          </a:custGeom>
          <a:blipFill>
            <a:blip r:embed="rId3"/>
            <a:stretch>
              <a:fillRect l="-21287" t="0" r="-9169" b="-13226"/>
            </a:stretch>
          </a:blipFill>
        </p:spPr>
      </p:sp>
      <p:sp>
        <p:nvSpPr>
          <p:cNvPr name="TextBox 4" id="4"/>
          <p:cNvSpPr txBox="true"/>
          <p:nvPr/>
        </p:nvSpPr>
        <p:spPr>
          <a:xfrm rot="0">
            <a:off x="731520" y="800735"/>
            <a:ext cx="9022080" cy="537210"/>
          </a:xfrm>
          <a:prstGeom prst="rect">
            <a:avLst/>
          </a:prstGeom>
        </p:spPr>
        <p:txBody>
          <a:bodyPr anchor="t" rtlCol="false" tIns="0" lIns="0" bIns="0" rIns="0">
            <a:spAutoFit/>
          </a:bodyPr>
          <a:lstStyle/>
          <a:p>
            <a:pPr algn="l">
              <a:lnSpc>
                <a:spcPts val="4140"/>
              </a:lnSpc>
            </a:pPr>
            <a:r>
              <a:rPr lang="en-US" sz="3600">
                <a:solidFill>
                  <a:srgbClr val="E0475A"/>
                </a:solidFill>
                <a:latin typeface="Libre Baskerville"/>
              </a:rPr>
              <a:t>Gaining access &amp; extrication (con't)</a:t>
            </a:r>
          </a:p>
        </p:txBody>
      </p:sp>
      <p:sp>
        <p:nvSpPr>
          <p:cNvPr name="TextBox 5" id="5"/>
          <p:cNvSpPr txBox="true"/>
          <p:nvPr/>
        </p:nvSpPr>
        <p:spPr>
          <a:xfrm rot="0">
            <a:off x="731520" y="1457716"/>
            <a:ext cx="8474177" cy="2095500"/>
          </a:xfrm>
          <a:prstGeom prst="rect">
            <a:avLst/>
          </a:prstGeom>
        </p:spPr>
        <p:txBody>
          <a:bodyPr anchor="t" rtlCol="false" tIns="0" lIns="0" bIns="0" rIns="0">
            <a:spAutoFit/>
          </a:bodyPr>
          <a:lstStyle/>
          <a:p>
            <a:pPr>
              <a:lnSpc>
                <a:spcPts val="1680"/>
              </a:lnSpc>
            </a:pPr>
            <a:r>
              <a:rPr lang="en-US" sz="1400" spc="100">
                <a:solidFill>
                  <a:srgbClr val="000000"/>
                </a:solidFill>
                <a:latin typeface="Open Sauce Light"/>
              </a:rPr>
              <a:t>Extrication via doors using r</a:t>
            </a:r>
            <a:r>
              <a:rPr lang="en-US" sz="1400" spc="100">
                <a:solidFill>
                  <a:srgbClr val="000000"/>
                </a:solidFill>
                <a:latin typeface="Open Sauce Light"/>
              </a:rPr>
              <a:t>attle / spread / cut method:</a:t>
            </a:r>
          </a:p>
          <a:p>
            <a:pPr marL="302262" indent="-151131" lvl="1">
              <a:lnSpc>
                <a:spcPts val="1680"/>
              </a:lnSpc>
              <a:buFont typeface="Arial"/>
              <a:buChar char="•"/>
            </a:pPr>
            <a:r>
              <a:rPr lang="en-US" sz="1400" spc="100">
                <a:solidFill>
                  <a:srgbClr val="000000"/>
                </a:solidFill>
                <a:latin typeface="Open Sauce Light"/>
              </a:rPr>
              <a:t>From front:</a:t>
            </a:r>
          </a:p>
          <a:p>
            <a:pPr marL="604524" indent="-201508" lvl="2">
              <a:lnSpc>
                <a:spcPts val="1680"/>
              </a:lnSpc>
              <a:buFont typeface="Arial"/>
              <a:buChar char="⚬"/>
            </a:pPr>
            <a:r>
              <a:rPr lang="en-US" sz="1400" spc="100">
                <a:solidFill>
                  <a:srgbClr val="000000"/>
                </a:solidFill>
                <a:latin typeface="Open Sauce Light"/>
              </a:rPr>
              <a:t>manipulate front guard to expose hinges &amp; check for HV cables </a:t>
            </a:r>
          </a:p>
          <a:p>
            <a:pPr marL="302262" indent="-151131" lvl="1">
              <a:lnSpc>
                <a:spcPts val="1680"/>
              </a:lnSpc>
              <a:buFont typeface="Arial"/>
              <a:buChar char="•"/>
            </a:pPr>
            <a:r>
              <a:rPr lang="en-US" sz="1400" spc="100">
                <a:solidFill>
                  <a:srgbClr val="000000"/>
                </a:solidFill>
                <a:latin typeface="Open Sauce Light"/>
              </a:rPr>
              <a:t>From rear:</a:t>
            </a:r>
          </a:p>
          <a:p>
            <a:pPr marL="604524" indent="-201508" lvl="2">
              <a:lnSpc>
                <a:spcPts val="1680"/>
              </a:lnSpc>
              <a:buFont typeface="Arial"/>
              <a:buChar char="⚬"/>
            </a:pPr>
            <a:r>
              <a:rPr lang="en-US" sz="1400" spc="100">
                <a:solidFill>
                  <a:srgbClr val="000000"/>
                </a:solidFill>
                <a:latin typeface="Open Sauce Light"/>
              </a:rPr>
              <a:t>consider working tool along door edge to access Nader bolt to minimise skinning doors, checking vehicle construction &amp; for HV cables</a:t>
            </a:r>
          </a:p>
          <a:p>
            <a:pPr marL="302262" indent="-151131" lvl="1">
              <a:lnSpc>
                <a:spcPts val="1680"/>
              </a:lnSpc>
              <a:buFont typeface="Arial"/>
              <a:buChar char="•"/>
            </a:pPr>
            <a:r>
              <a:rPr lang="en-US" sz="1400" spc="100">
                <a:solidFill>
                  <a:srgbClr val="000000"/>
                </a:solidFill>
                <a:latin typeface="Open Sauce Light"/>
              </a:rPr>
              <a:t>Consider potential for g</a:t>
            </a:r>
            <a:r>
              <a:rPr lang="en-US" sz="1400" spc="100">
                <a:solidFill>
                  <a:srgbClr val="000000"/>
                </a:solidFill>
                <a:latin typeface="Open Sauce Light"/>
              </a:rPr>
              <a:t>ull wing doors – </a:t>
            </a:r>
            <a:r>
              <a:rPr lang="en-US" sz="1400" spc="100" u="sng">
                <a:solidFill>
                  <a:srgbClr val="000000"/>
                </a:solidFill>
                <a:latin typeface="Open Sauce Light Bold"/>
              </a:rPr>
              <a:t>only</a:t>
            </a:r>
            <a:r>
              <a:rPr lang="en-US" sz="1400" spc="100">
                <a:solidFill>
                  <a:srgbClr val="000000"/>
                </a:solidFill>
                <a:latin typeface="Open Sauce Light"/>
              </a:rPr>
              <a:t> in Tesla Model X</a:t>
            </a:r>
          </a:p>
          <a:p>
            <a:pPr marL="302262" indent="-151131" lvl="1">
              <a:lnSpc>
                <a:spcPts val="1680"/>
              </a:lnSpc>
              <a:buFont typeface="Arial"/>
              <a:buChar char="•"/>
            </a:pPr>
            <a:r>
              <a:rPr lang="en-US" sz="1400" spc="100">
                <a:solidFill>
                  <a:srgbClr val="000000"/>
                </a:solidFill>
                <a:latin typeface="Open Sauce Light"/>
              </a:rPr>
              <a:t>Consider power assisted doors, such as tailgate</a:t>
            </a:r>
          </a:p>
          <a:p>
            <a:pPr>
              <a:lnSpc>
                <a:spcPts val="1680"/>
              </a:lnSpc>
            </a:pPr>
          </a:p>
          <a:p>
            <a:pPr>
              <a:lnSpc>
                <a:spcPts val="1680"/>
              </a:lnSpc>
              <a:spcBef>
                <a:spcPct val="0"/>
              </a:spcBef>
            </a:pP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731520" y="800735"/>
            <a:ext cx="9022080" cy="537210"/>
          </a:xfrm>
          <a:prstGeom prst="rect">
            <a:avLst/>
          </a:prstGeom>
        </p:spPr>
        <p:txBody>
          <a:bodyPr anchor="t" rtlCol="false" tIns="0" lIns="0" bIns="0" rIns="0">
            <a:spAutoFit/>
          </a:bodyPr>
          <a:lstStyle/>
          <a:p>
            <a:pPr algn="l">
              <a:lnSpc>
                <a:spcPts val="4140"/>
              </a:lnSpc>
            </a:pPr>
            <a:r>
              <a:rPr lang="en-US" sz="3600">
                <a:solidFill>
                  <a:srgbClr val="E0475A"/>
                </a:solidFill>
                <a:latin typeface="Libre Baskerville"/>
              </a:rPr>
              <a:t>Gaining access &amp; extrication (con't)</a:t>
            </a:r>
          </a:p>
        </p:txBody>
      </p:sp>
      <p:sp>
        <p:nvSpPr>
          <p:cNvPr name="TextBox 3" id="3"/>
          <p:cNvSpPr txBox="true"/>
          <p:nvPr/>
        </p:nvSpPr>
        <p:spPr>
          <a:xfrm rot="0">
            <a:off x="731520" y="1455837"/>
            <a:ext cx="8290560" cy="1257300"/>
          </a:xfrm>
          <a:prstGeom prst="rect">
            <a:avLst/>
          </a:prstGeom>
        </p:spPr>
        <p:txBody>
          <a:bodyPr anchor="t" rtlCol="false" tIns="0" lIns="0" bIns="0" rIns="0">
            <a:spAutoFit/>
          </a:bodyPr>
          <a:lstStyle/>
          <a:p>
            <a:pPr>
              <a:lnSpc>
                <a:spcPts val="1680"/>
              </a:lnSpc>
            </a:pPr>
            <a:r>
              <a:rPr lang="en-US" sz="1400" spc="100">
                <a:solidFill>
                  <a:srgbClr val="000000"/>
                </a:solidFill>
                <a:latin typeface="Open Sauce Light"/>
              </a:rPr>
              <a:t>Side extrication:</a:t>
            </a:r>
          </a:p>
          <a:p>
            <a:pPr marL="302262" indent="-151131" lvl="1">
              <a:lnSpc>
                <a:spcPts val="1680"/>
              </a:lnSpc>
              <a:buFont typeface="Arial"/>
              <a:buChar char="•"/>
            </a:pPr>
            <a:r>
              <a:rPr lang="en-US" sz="1400" spc="100">
                <a:solidFill>
                  <a:srgbClr val="000000"/>
                </a:solidFill>
                <a:latin typeface="Open Sauce Light"/>
              </a:rPr>
              <a:t>Remove both doors then B pillar, referring to ERG for location of HV cables</a:t>
            </a:r>
          </a:p>
          <a:p>
            <a:pPr>
              <a:lnSpc>
                <a:spcPts val="1680"/>
              </a:lnSpc>
            </a:pPr>
            <a:r>
              <a:rPr lang="en-US" sz="1400" spc="100">
                <a:solidFill>
                  <a:srgbClr val="000000"/>
                </a:solidFill>
                <a:latin typeface="Open Sauce Light"/>
              </a:rPr>
              <a:t>Rear extrication</a:t>
            </a:r>
          </a:p>
          <a:p>
            <a:pPr marL="302262" indent="-151131" lvl="1">
              <a:lnSpc>
                <a:spcPts val="1680"/>
              </a:lnSpc>
              <a:buFont typeface="Arial"/>
              <a:buChar char="•"/>
            </a:pPr>
            <a:r>
              <a:rPr lang="en-US" sz="1400" spc="100">
                <a:solidFill>
                  <a:srgbClr val="000000"/>
                </a:solidFill>
                <a:latin typeface="Open Sauce Light"/>
              </a:rPr>
              <a:t>If possible, wind windows down to minimise cutting side laminated glass windows.</a:t>
            </a:r>
          </a:p>
          <a:p>
            <a:pPr marL="302262" indent="-151131" lvl="1">
              <a:lnSpc>
                <a:spcPts val="1680"/>
              </a:lnSpc>
              <a:spcBef>
                <a:spcPct val="0"/>
              </a:spcBef>
              <a:buFont typeface="Arial"/>
              <a:buChar char="•"/>
            </a:pPr>
            <a:r>
              <a:rPr lang="en-US" sz="1400" spc="100">
                <a:solidFill>
                  <a:srgbClr val="000000"/>
                </a:solidFill>
                <a:latin typeface="Open Sauce Light"/>
              </a:rPr>
              <a:t>DRA Glass roof - Remove / leave?</a:t>
            </a:r>
          </a:p>
        </p:txBody>
      </p:sp>
      <p:sp>
        <p:nvSpPr>
          <p:cNvPr name="Freeform 4" id="4"/>
          <p:cNvSpPr/>
          <p:nvPr/>
        </p:nvSpPr>
        <p:spPr>
          <a:xfrm flipH="false" flipV="false" rot="0">
            <a:off x="5659512" y="2482962"/>
            <a:ext cx="3580193" cy="4254645"/>
          </a:xfrm>
          <a:custGeom>
            <a:avLst/>
            <a:gdLst/>
            <a:ahLst/>
            <a:cxnLst/>
            <a:rect r="r" b="b" t="t" l="l"/>
            <a:pathLst>
              <a:path h="4254645" w="3580193">
                <a:moveTo>
                  <a:pt x="0" y="0"/>
                </a:moveTo>
                <a:lnTo>
                  <a:pt x="3580192" y="0"/>
                </a:lnTo>
                <a:lnTo>
                  <a:pt x="3580192" y="4254646"/>
                </a:lnTo>
                <a:lnTo>
                  <a:pt x="0" y="4254646"/>
                </a:lnTo>
                <a:lnTo>
                  <a:pt x="0" y="0"/>
                </a:lnTo>
                <a:close/>
              </a:path>
            </a:pathLst>
          </a:custGeom>
          <a:blipFill>
            <a:blip r:embed="rId2"/>
            <a:stretch>
              <a:fillRect l="-16290" t="-21019" r="-160202" b="-6257"/>
            </a:stretch>
          </a:blipFill>
        </p:spPr>
      </p:sp>
      <p:sp>
        <p:nvSpPr>
          <p:cNvPr name="TextBox 5" id="5"/>
          <p:cNvSpPr txBox="true"/>
          <p:nvPr/>
        </p:nvSpPr>
        <p:spPr>
          <a:xfrm rot="0">
            <a:off x="731520" y="2827437"/>
            <a:ext cx="3893377" cy="3143250"/>
          </a:xfrm>
          <a:prstGeom prst="rect">
            <a:avLst/>
          </a:prstGeom>
        </p:spPr>
        <p:txBody>
          <a:bodyPr anchor="t" rtlCol="false" tIns="0" lIns="0" bIns="0" rIns="0">
            <a:spAutoFit/>
          </a:bodyPr>
          <a:lstStyle/>
          <a:p>
            <a:pPr>
              <a:lnSpc>
                <a:spcPts val="1680"/>
              </a:lnSpc>
            </a:pPr>
            <a:r>
              <a:rPr lang="en-US" sz="1400" spc="100">
                <a:solidFill>
                  <a:srgbClr val="000000"/>
                </a:solidFill>
                <a:latin typeface="Open Sauce Light"/>
              </a:rPr>
              <a:t>Ramming:</a:t>
            </a:r>
          </a:p>
          <a:p>
            <a:pPr marL="302262" indent="-151131" lvl="1">
              <a:lnSpc>
                <a:spcPts val="1680"/>
              </a:lnSpc>
              <a:buFont typeface="Arial"/>
              <a:buChar char="•"/>
            </a:pPr>
            <a:r>
              <a:rPr lang="en-US" sz="1400" spc="100">
                <a:solidFill>
                  <a:srgbClr val="000000"/>
                </a:solidFill>
                <a:latin typeface="Open Sauce Light"/>
              </a:rPr>
              <a:t>B to A - Dash roll</a:t>
            </a:r>
          </a:p>
          <a:p>
            <a:pPr marL="604524" indent="-201508" lvl="2">
              <a:lnSpc>
                <a:spcPts val="1680"/>
              </a:lnSpc>
              <a:buFont typeface="Arial"/>
              <a:buChar char="⚬"/>
            </a:pPr>
            <a:r>
              <a:rPr lang="en-US" sz="1400" spc="100">
                <a:solidFill>
                  <a:srgbClr val="000000"/>
                </a:solidFill>
                <a:latin typeface="Open Sauce Light"/>
              </a:rPr>
              <a:t>Consider relief cut location with vehicle HV systems?</a:t>
            </a:r>
          </a:p>
          <a:p>
            <a:pPr marL="302262" indent="-151131" lvl="1">
              <a:lnSpc>
                <a:spcPts val="1680"/>
              </a:lnSpc>
              <a:buFont typeface="Arial"/>
              <a:buChar char="•"/>
            </a:pPr>
            <a:r>
              <a:rPr lang="en-US" sz="1400" spc="100">
                <a:solidFill>
                  <a:srgbClr val="000000"/>
                </a:solidFill>
                <a:latin typeface="Open Sauce Light"/>
              </a:rPr>
              <a:t>Internal - Floor, Dash / Doors</a:t>
            </a:r>
          </a:p>
          <a:p>
            <a:pPr marL="604524" indent="-201508" lvl="2">
              <a:lnSpc>
                <a:spcPts val="1680"/>
              </a:lnSpc>
              <a:buFont typeface="Arial"/>
              <a:buChar char="⚬"/>
            </a:pPr>
            <a:r>
              <a:rPr lang="en-US" sz="1400" spc="100">
                <a:solidFill>
                  <a:srgbClr val="000000"/>
                </a:solidFill>
                <a:latin typeface="Open Sauce Light"/>
              </a:rPr>
              <a:t>Refer to ERG for locations of HV systems. </a:t>
            </a:r>
          </a:p>
          <a:p>
            <a:pPr>
              <a:lnSpc>
                <a:spcPts val="1680"/>
              </a:lnSpc>
            </a:pPr>
          </a:p>
          <a:p>
            <a:pPr>
              <a:lnSpc>
                <a:spcPts val="1680"/>
              </a:lnSpc>
            </a:pPr>
            <a:r>
              <a:rPr lang="en-US" sz="1400" spc="100">
                <a:solidFill>
                  <a:srgbClr val="000000"/>
                </a:solidFill>
                <a:latin typeface="Open Sauce Light"/>
              </a:rPr>
              <a:t>Dash Lift:</a:t>
            </a:r>
          </a:p>
          <a:p>
            <a:pPr marL="302262" indent="-151131" lvl="1">
              <a:lnSpc>
                <a:spcPts val="1680"/>
              </a:lnSpc>
              <a:buFont typeface="Arial"/>
              <a:buChar char="•"/>
            </a:pPr>
            <a:r>
              <a:rPr lang="en-US" sz="1400" spc="100">
                <a:solidFill>
                  <a:srgbClr val="000000"/>
                </a:solidFill>
                <a:latin typeface="Open Sauce Light"/>
              </a:rPr>
              <a:t>Refer to ERG &amp; consider:</a:t>
            </a:r>
          </a:p>
          <a:p>
            <a:pPr marL="604524" indent="-201508" lvl="2">
              <a:lnSpc>
                <a:spcPts val="1680"/>
              </a:lnSpc>
              <a:buFont typeface="Arial"/>
              <a:buChar char="⚬"/>
            </a:pPr>
            <a:r>
              <a:rPr lang="en-US" sz="1400" spc="100">
                <a:solidFill>
                  <a:srgbClr val="000000"/>
                </a:solidFill>
                <a:latin typeface="Open Sauce Light"/>
              </a:rPr>
              <a:t>EV cables</a:t>
            </a:r>
          </a:p>
          <a:p>
            <a:pPr marL="604524" indent="-201508" lvl="2">
              <a:lnSpc>
                <a:spcPts val="1680"/>
              </a:lnSpc>
              <a:buFont typeface="Arial"/>
              <a:buChar char="⚬"/>
            </a:pPr>
            <a:r>
              <a:rPr lang="en-US" sz="1400" spc="100">
                <a:solidFill>
                  <a:srgbClr val="000000"/>
                </a:solidFill>
                <a:latin typeface="Open Sauce Light"/>
              </a:rPr>
              <a:t>Vehicle construction</a:t>
            </a:r>
          </a:p>
          <a:p>
            <a:pPr marL="604524" indent="-201508" lvl="2">
              <a:lnSpc>
                <a:spcPts val="1680"/>
              </a:lnSpc>
              <a:spcBef>
                <a:spcPct val="0"/>
              </a:spcBef>
              <a:buFont typeface="Arial"/>
              <a:buChar char="⚬"/>
            </a:pPr>
            <a:r>
              <a:rPr lang="en-US" sz="1400" spc="100">
                <a:solidFill>
                  <a:srgbClr val="000000"/>
                </a:solidFill>
                <a:latin typeface="Open Sauce Light"/>
              </a:rPr>
              <a:t>Pushing off HV systems (expose first) &amp; pushing off floor pan (risk of damaging battery cells)</a:t>
            </a:r>
          </a:p>
        </p:txBody>
      </p:sp>
      <p:sp>
        <p:nvSpPr>
          <p:cNvPr name="TextBox 6" id="6"/>
          <p:cNvSpPr txBox="true"/>
          <p:nvPr/>
        </p:nvSpPr>
        <p:spPr>
          <a:xfrm rot="0">
            <a:off x="5502920" y="6851908"/>
            <a:ext cx="3893377" cy="209550"/>
          </a:xfrm>
          <a:prstGeom prst="rect">
            <a:avLst/>
          </a:prstGeom>
        </p:spPr>
        <p:txBody>
          <a:bodyPr anchor="t" rtlCol="false" tIns="0" lIns="0" bIns="0" rIns="0">
            <a:spAutoFit/>
          </a:bodyPr>
          <a:lstStyle/>
          <a:p>
            <a:pPr algn="ctr">
              <a:lnSpc>
                <a:spcPts val="1680"/>
              </a:lnSpc>
              <a:spcBef>
                <a:spcPct val="0"/>
              </a:spcBef>
            </a:pPr>
            <a:r>
              <a:rPr lang="en-US" sz="1400" spc="100">
                <a:solidFill>
                  <a:srgbClr val="E0475A"/>
                </a:solidFill>
                <a:latin typeface="Open Sauce Light Bold"/>
              </a:rPr>
              <a:t>Model 3 / Y rocker / door sill </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731520" y="800735"/>
            <a:ext cx="9022080" cy="537210"/>
          </a:xfrm>
          <a:prstGeom prst="rect">
            <a:avLst/>
          </a:prstGeom>
        </p:spPr>
        <p:txBody>
          <a:bodyPr anchor="t" rtlCol="false" tIns="0" lIns="0" bIns="0" rIns="0">
            <a:spAutoFit/>
          </a:bodyPr>
          <a:lstStyle/>
          <a:p>
            <a:pPr algn="l">
              <a:lnSpc>
                <a:spcPts val="4140"/>
              </a:lnSpc>
            </a:pPr>
            <a:r>
              <a:rPr lang="en-US" sz="3600">
                <a:solidFill>
                  <a:srgbClr val="E0475A"/>
                </a:solidFill>
                <a:latin typeface="Libre Baskerville"/>
              </a:rPr>
              <a:t>Patient packaged</a:t>
            </a:r>
          </a:p>
        </p:txBody>
      </p:sp>
      <p:sp>
        <p:nvSpPr>
          <p:cNvPr name="AutoShape 3" id="3"/>
          <p:cNvSpPr/>
          <p:nvPr/>
        </p:nvSpPr>
        <p:spPr>
          <a:xfrm rot="0">
            <a:off x="-214365" y="-30618"/>
            <a:ext cx="536991" cy="7477966"/>
          </a:xfrm>
          <a:prstGeom prst="rect">
            <a:avLst/>
          </a:prstGeom>
          <a:solidFill>
            <a:srgbClr val="E0475A"/>
          </a:solidFill>
        </p:spPr>
      </p:sp>
      <p:grpSp>
        <p:nvGrpSpPr>
          <p:cNvPr name="Group 4" id="4"/>
          <p:cNvGrpSpPr/>
          <p:nvPr/>
        </p:nvGrpSpPr>
        <p:grpSpPr>
          <a:xfrm rot="0">
            <a:off x="8427429" y="129809"/>
            <a:ext cx="1189302" cy="833481"/>
            <a:chOff x="0" y="0"/>
            <a:chExt cx="1585737" cy="1111308"/>
          </a:xfrm>
        </p:grpSpPr>
        <p:sp>
          <p:nvSpPr>
            <p:cNvPr name="Freeform 5" id="5"/>
            <p:cNvSpPr/>
            <p:nvPr/>
          </p:nvSpPr>
          <p:spPr>
            <a:xfrm flipH="false" flipV="true" rot="-6003037">
              <a:off x="951854" y="292900"/>
              <a:ext cx="621776" cy="469441"/>
            </a:xfrm>
            <a:custGeom>
              <a:avLst/>
              <a:gdLst/>
              <a:ahLst/>
              <a:cxnLst/>
              <a:rect r="r" b="b" t="t" l="l"/>
              <a:pathLst>
                <a:path h="469441" w="621776">
                  <a:moveTo>
                    <a:pt x="0" y="469441"/>
                  </a:moveTo>
                  <a:lnTo>
                    <a:pt x="621776" y="469441"/>
                  </a:lnTo>
                  <a:lnTo>
                    <a:pt x="621776" y="0"/>
                  </a:lnTo>
                  <a:lnTo>
                    <a:pt x="0" y="0"/>
                  </a:lnTo>
                  <a:lnTo>
                    <a:pt x="0" y="469441"/>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true" rot="-4226811">
              <a:off x="1108516" y="410483"/>
              <a:ext cx="408822" cy="433812"/>
            </a:xfrm>
            <a:custGeom>
              <a:avLst/>
              <a:gdLst/>
              <a:ahLst/>
              <a:cxnLst/>
              <a:rect r="r" b="b" t="t" l="l"/>
              <a:pathLst>
                <a:path h="433812" w="408822">
                  <a:moveTo>
                    <a:pt x="0" y="433812"/>
                  </a:moveTo>
                  <a:lnTo>
                    <a:pt x="408822" y="433812"/>
                  </a:lnTo>
                  <a:lnTo>
                    <a:pt x="408822" y="0"/>
                  </a:lnTo>
                  <a:lnTo>
                    <a:pt x="0" y="0"/>
                  </a:lnTo>
                  <a:lnTo>
                    <a:pt x="0" y="433812"/>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0">
              <a:off x="553122" y="830201"/>
              <a:ext cx="64730" cy="10114"/>
            </a:xfrm>
            <a:custGeom>
              <a:avLst/>
              <a:gdLst/>
              <a:ahLst/>
              <a:cxnLst/>
              <a:rect r="r" b="b" t="t" l="l"/>
              <a:pathLst>
                <a:path h="10114" w="64730">
                  <a:moveTo>
                    <a:pt x="0" y="0"/>
                  </a:moveTo>
                  <a:lnTo>
                    <a:pt x="64730" y="0"/>
                  </a:lnTo>
                  <a:lnTo>
                    <a:pt x="64730" y="10114"/>
                  </a:lnTo>
                  <a:lnTo>
                    <a:pt x="0" y="1011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8" id="8"/>
            <p:cNvSpPr/>
            <p:nvPr/>
          </p:nvSpPr>
          <p:spPr>
            <a:xfrm flipH="false" flipV="false" rot="-1149867">
              <a:off x="1369704" y="738587"/>
              <a:ext cx="128452" cy="70963"/>
            </a:xfrm>
            <a:custGeom>
              <a:avLst/>
              <a:gdLst/>
              <a:ahLst/>
              <a:cxnLst/>
              <a:rect r="r" b="b" t="t" l="l"/>
              <a:pathLst>
                <a:path h="70963" w="128452">
                  <a:moveTo>
                    <a:pt x="0" y="0"/>
                  </a:moveTo>
                  <a:lnTo>
                    <a:pt x="128452" y="0"/>
                  </a:lnTo>
                  <a:lnTo>
                    <a:pt x="128452" y="70963"/>
                  </a:lnTo>
                  <a:lnTo>
                    <a:pt x="0" y="70963"/>
                  </a:lnTo>
                  <a:lnTo>
                    <a:pt x="0" y="0"/>
                  </a:lnTo>
                  <a:close/>
                </a:path>
              </a:pathLst>
            </a:custGeom>
            <a:blipFill>
              <a:blip r:embed="rId8">
                <a:extLst>
                  <a:ext uri="{96DAC541-7B7A-43D3-8B79-37D633B846F1}">
                    <asvg:svgBlip xmlns:asvg="http://schemas.microsoft.com/office/drawing/2016/SVG/main" r:embed="rId9"/>
                  </a:ext>
                </a:extLst>
              </a:blip>
              <a:stretch>
                <a:fillRect l="-117777" t="0" r="-95555" b="-189256"/>
              </a:stretch>
            </a:blipFill>
          </p:spPr>
        </p:sp>
        <p:sp>
          <p:nvSpPr>
            <p:cNvPr name="Freeform 9" id="9"/>
            <p:cNvSpPr/>
            <p:nvPr/>
          </p:nvSpPr>
          <p:spPr>
            <a:xfrm flipH="false" flipV="false" rot="239280">
              <a:off x="1417352" y="793187"/>
              <a:ext cx="128452" cy="70963"/>
            </a:xfrm>
            <a:custGeom>
              <a:avLst/>
              <a:gdLst/>
              <a:ahLst/>
              <a:cxnLst/>
              <a:rect r="r" b="b" t="t" l="l"/>
              <a:pathLst>
                <a:path h="70963" w="128452">
                  <a:moveTo>
                    <a:pt x="0" y="0"/>
                  </a:moveTo>
                  <a:lnTo>
                    <a:pt x="128452" y="0"/>
                  </a:lnTo>
                  <a:lnTo>
                    <a:pt x="128452" y="70963"/>
                  </a:lnTo>
                  <a:lnTo>
                    <a:pt x="0" y="70963"/>
                  </a:lnTo>
                  <a:lnTo>
                    <a:pt x="0" y="0"/>
                  </a:lnTo>
                  <a:close/>
                </a:path>
              </a:pathLst>
            </a:custGeom>
            <a:blipFill>
              <a:blip r:embed="rId8">
                <a:extLst>
                  <a:ext uri="{96DAC541-7B7A-43D3-8B79-37D633B846F1}">
                    <asvg:svgBlip xmlns:asvg="http://schemas.microsoft.com/office/drawing/2016/SVG/main" r:embed="rId9"/>
                  </a:ext>
                </a:extLst>
              </a:blip>
              <a:stretch>
                <a:fillRect l="-117777" t="0" r="-95555" b="-189256"/>
              </a:stretch>
            </a:blipFill>
          </p:spPr>
        </p:sp>
        <p:sp>
          <p:nvSpPr>
            <p:cNvPr name="Freeform 10" id="10"/>
            <p:cNvSpPr/>
            <p:nvPr/>
          </p:nvSpPr>
          <p:spPr>
            <a:xfrm flipH="false" flipV="false" rot="239280">
              <a:off x="1375480" y="851066"/>
              <a:ext cx="128452" cy="70963"/>
            </a:xfrm>
            <a:custGeom>
              <a:avLst/>
              <a:gdLst/>
              <a:ahLst/>
              <a:cxnLst/>
              <a:rect r="r" b="b" t="t" l="l"/>
              <a:pathLst>
                <a:path h="70963" w="128452">
                  <a:moveTo>
                    <a:pt x="0" y="0"/>
                  </a:moveTo>
                  <a:lnTo>
                    <a:pt x="128452" y="0"/>
                  </a:lnTo>
                  <a:lnTo>
                    <a:pt x="128452" y="70963"/>
                  </a:lnTo>
                  <a:lnTo>
                    <a:pt x="0" y="70963"/>
                  </a:lnTo>
                  <a:lnTo>
                    <a:pt x="0" y="0"/>
                  </a:lnTo>
                  <a:close/>
                </a:path>
              </a:pathLst>
            </a:custGeom>
            <a:blipFill>
              <a:blip r:embed="rId8">
                <a:extLst>
                  <a:ext uri="{96DAC541-7B7A-43D3-8B79-37D633B846F1}">
                    <asvg:svgBlip xmlns:asvg="http://schemas.microsoft.com/office/drawing/2016/SVG/main" r:embed="rId9"/>
                  </a:ext>
                </a:extLst>
              </a:blip>
              <a:stretch>
                <a:fillRect l="-117777" t="0" r="-95555" b="-189256"/>
              </a:stretch>
            </a:blipFill>
          </p:spPr>
        </p:sp>
        <p:sp>
          <p:nvSpPr>
            <p:cNvPr name="Freeform 11" id="11"/>
            <p:cNvSpPr/>
            <p:nvPr/>
          </p:nvSpPr>
          <p:spPr>
            <a:xfrm flipH="false" flipV="false" rot="-10120229">
              <a:off x="73020" y="623377"/>
              <a:ext cx="228905" cy="152222"/>
            </a:xfrm>
            <a:custGeom>
              <a:avLst/>
              <a:gdLst/>
              <a:ahLst/>
              <a:cxnLst/>
              <a:rect r="r" b="b" t="t" l="l"/>
              <a:pathLst>
                <a:path h="152222" w="228905">
                  <a:moveTo>
                    <a:pt x="0" y="0"/>
                  </a:moveTo>
                  <a:lnTo>
                    <a:pt x="228904" y="0"/>
                  </a:lnTo>
                  <a:lnTo>
                    <a:pt x="228904" y="152222"/>
                  </a:lnTo>
                  <a:lnTo>
                    <a:pt x="0" y="152222"/>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2" id="12"/>
            <p:cNvSpPr/>
            <p:nvPr/>
          </p:nvSpPr>
          <p:spPr>
            <a:xfrm flipH="false" flipV="false" rot="0">
              <a:off x="909840" y="817664"/>
              <a:ext cx="67528" cy="10551"/>
            </a:xfrm>
            <a:custGeom>
              <a:avLst/>
              <a:gdLst/>
              <a:ahLst/>
              <a:cxnLst/>
              <a:rect r="r" b="b" t="t" l="l"/>
              <a:pathLst>
                <a:path h="10551" w="67528">
                  <a:moveTo>
                    <a:pt x="0" y="0"/>
                  </a:moveTo>
                  <a:lnTo>
                    <a:pt x="67528" y="0"/>
                  </a:lnTo>
                  <a:lnTo>
                    <a:pt x="67528" y="10551"/>
                  </a:lnTo>
                  <a:lnTo>
                    <a:pt x="0" y="1055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3" id="13"/>
            <p:cNvSpPr/>
            <p:nvPr/>
          </p:nvSpPr>
          <p:spPr>
            <a:xfrm flipH="false" flipV="false" rot="-6003037">
              <a:off x="-32150" y="141583"/>
              <a:ext cx="783491" cy="591535"/>
            </a:xfrm>
            <a:custGeom>
              <a:avLst/>
              <a:gdLst/>
              <a:ahLst/>
              <a:cxnLst/>
              <a:rect r="r" b="b" t="t" l="l"/>
              <a:pathLst>
                <a:path h="591535" w="783491">
                  <a:moveTo>
                    <a:pt x="0" y="0"/>
                  </a:moveTo>
                  <a:lnTo>
                    <a:pt x="783491" y="0"/>
                  </a:lnTo>
                  <a:lnTo>
                    <a:pt x="783491" y="591535"/>
                  </a:lnTo>
                  <a:lnTo>
                    <a:pt x="0" y="59153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4" id="14"/>
            <p:cNvSpPr/>
            <p:nvPr/>
          </p:nvSpPr>
          <p:spPr>
            <a:xfrm flipH="false" flipV="false" rot="934101">
              <a:off x="942887" y="137786"/>
              <a:ext cx="254436" cy="296719"/>
            </a:xfrm>
            <a:custGeom>
              <a:avLst/>
              <a:gdLst/>
              <a:ahLst/>
              <a:cxnLst/>
              <a:rect r="r" b="b" t="t" l="l"/>
              <a:pathLst>
                <a:path h="296719" w="254436">
                  <a:moveTo>
                    <a:pt x="0" y="0"/>
                  </a:moveTo>
                  <a:lnTo>
                    <a:pt x="254436" y="0"/>
                  </a:lnTo>
                  <a:lnTo>
                    <a:pt x="254436" y="296718"/>
                  </a:lnTo>
                  <a:lnTo>
                    <a:pt x="0" y="296718"/>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grpSp>
          <p:nvGrpSpPr>
            <p:cNvPr name="Group 15" id="15"/>
            <p:cNvGrpSpPr/>
            <p:nvPr/>
          </p:nvGrpSpPr>
          <p:grpSpPr>
            <a:xfrm rot="0">
              <a:off x="361975" y="591540"/>
              <a:ext cx="812225" cy="230716"/>
              <a:chOff x="0" y="0"/>
              <a:chExt cx="2168996" cy="616112"/>
            </a:xfrm>
          </p:grpSpPr>
          <p:sp>
            <p:nvSpPr>
              <p:cNvPr name="Freeform 16" id="16"/>
              <p:cNvSpPr/>
              <p:nvPr/>
            </p:nvSpPr>
            <p:spPr>
              <a:xfrm flipH="false" flipV="false" rot="0">
                <a:off x="0" y="0"/>
                <a:ext cx="2168996" cy="616112"/>
              </a:xfrm>
              <a:custGeom>
                <a:avLst/>
                <a:gdLst/>
                <a:ahLst/>
                <a:cxnLst/>
                <a:rect r="r" b="b" t="t" l="l"/>
                <a:pathLst>
                  <a:path h="616112" w="2168996">
                    <a:moveTo>
                      <a:pt x="0" y="0"/>
                    </a:moveTo>
                    <a:lnTo>
                      <a:pt x="2168996" y="0"/>
                    </a:lnTo>
                    <a:lnTo>
                      <a:pt x="2168996" y="616112"/>
                    </a:lnTo>
                    <a:lnTo>
                      <a:pt x="0" y="616112"/>
                    </a:lnTo>
                    <a:close/>
                  </a:path>
                </a:pathLst>
              </a:custGeom>
              <a:solidFill>
                <a:srgbClr val="FFFFFF"/>
              </a:solidFill>
            </p:spPr>
          </p:sp>
        </p:grpSp>
        <p:grpSp>
          <p:nvGrpSpPr>
            <p:cNvPr name="Group 17" id="17"/>
            <p:cNvGrpSpPr/>
            <p:nvPr/>
          </p:nvGrpSpPr>
          <p:grpSpPr>
            <a:xfrm rot="2070209">
              <a:off x="377092" y="536381"/>
              <a:ext cx="158069" cy="102459"/>
              <a:chOff x="0" y="0"/>
              <a:chExt cx="422113" cy="273611"/>
            </a:xfrm>
          </p:grpSpPr>
          <p:sp>
            <p:nvSpPr>
              <p:cNvPr name="Freeform 18" id="18"/>
              <p:cNvSpPr/>
              <p:nvPr/>
            </p:nvSpPr>
            <p:spPr>
              <a:xfrm flipH="false" flipV="false" rot="0">
                <a:off x="0" y="0"/>
                <a:ext cx="422113" cy="273611"/>
              </a:xfrm>
              <a:custGeom>
                <a:avLst/>
                <a:gdLst/>
                <a:ahLst/>
                <a:cxnLst/>
                <a:rect r="r" b="b" t="t" l="l"/>
                <a:pathLst>
                  <a:path h="273611" w="422113">
                    <a:moveTo>
                      <a:pt x="0" y="0"/>
                    </a:moveTo>
                    <a:lnTo>
                      <a:pt x="422113" y="0"/>
                    </a:lnTo>
                    <a:lnTo>
                      <a:pt x="422113" y="273611"/>
                    </a:lnTo>
                    <a:lnTo>
                      <a:pt x="0" y="273611"/>
                    </a:lnTo>
                    <a:close/>
                  </a:path>
                </a:pathLst>
              </a:custGeom>
              <a:solidFill>
                <a:srgbClr val="FFFFFF"/>
              </a:solidFill>
            </p:spPr>
          </p:sp>
        </p:grpSp>
        <p:grpSp>
          <p:nvGrpSpPr>
            <p:cNvPr name="Group 19" id="19"/>
            <p:cNvGrpSpPr/>
            <p:nvPr/>
          </p:nvGrpSpPr>
          <p:grpSpPr>
            <a:xfrm rot="-2238842">
              <a:off x="911185" y="380987"/>
              <a:ext cx="198638" cy="307995"/>
              <a:chOff x="0" y="0"/>
              <a:chExt cx="530449" cy="822482"/>
            </a:xfrm>
          </p:grpSpPr>
          <p:sp>
            <p:nvSpPr>
              <p:cNvPr name="Freeform 20" id="20"/>
              <p:cNvSpPr/>
              <p:nvPr/>
            </p:nvSpPr>
            <p:spPr>
              <a:xfrm flipH="false" flipV="false" rot="0">
                <a:off x="0" y="0"/>
                <a:ext cx="530449" cy="822482"/>
              </a:xfrm>
              <a:custGeom>
                <a:avLst/>
                <a:gdLst/>
                <a:ahLst/>
                <a:cxnLst/>
                <a:rect r="r" b="b" t="t" l="l"/>
                <a:pathLst>
                  <a:path h="822482" w="530449">
                    <a:moveTo>
                      <a:pt x="0" y="0"/>
                    </a:moveTo>
                    <a:lnTo>
                      <a:pt x="530449" y="0"/>
                    </a:lnTo>
                    <a:lnTo>
                      <a:pt x="530449" y="822482"/>
                    </a:lnTo>
                    <a:lnTo>
                      <a:pt x="0" y="822482"/>
                    </a:lnTo>
                    <a:close/>
                  </a:path>
                </a:pathLst>
              </a:custGeom>
              <a:solidFill>
                <a:srgbClr val="FFFFFF"/>
              </a:solidFill>
            </p:spPr>
          </p:sp>
        </p:grpSp>
        <p:grpSp>
          <p:nvGrpSpPr>
            <p:cNvPr name="Group 21" id="21"/>
            <p:cNvGrpSpPr/>
            <p:nvPr/>
          </p:nvGrpSpPr>
          <p:grpSpPr>
            <a:xfrm rot="-5400000">
              <a:off x="648089" y="294108"/>
              <a:ext cx="239153" cy="387305"/>
              <a:chOff x="0" y="0"/>
              <a:chExt cx="638643" cy="1034272"/>
            </a:xfrm>
          </p:grpSpPr>
          <p:sp>
            <p:nvSpPr>
              <p:cNvPr name="Freeform 22" id="22"/>
              <p:cNvSpPr/>
              <p:nvPr/>
            </p:nvSpPr>
            <p:spPr>
              <a:xfrm flipH="false" flipV="false" rot="0">
                <a:off x="0" y="0"/>
                <a:ext cx="638643" cy="1034272"/>
              </a:xfrm>
              <a:custGeom>
                <a:avLst/>
                <a:gdLst/>
                <a:ahLst/>
                <a:cxnLst/>
                <a:rect r="r" b="b" t="t" l="l"/>
                <a:pathLst>
                  <a:path h="1034272" w="638643">
                    <a:moveTo>
                      <a:pt x="0" y="0"/>
                    </a:moveTo>
                    <a:lnTo>
                      <a:pt x="638643" y="0"/>
                    </a:lnTo>
                    <a:lnTo>
                      <a:pt x="638643" y="1034272"/>
                    </a:lnTo>
                    <a:lnTo>
                      <a:pt x="0" y="1034272"/>
                    </a:lnTo>
                    <a:close/>
                  </a:path>
                </a:pathLst>
              </a:custGeom>
              <a:solidFill>
                <a:srgbClr val="FFFFFF"/>
              </a:solidFill>
            </p:spPr>
          </p:sp>
        </p:grpSp>
        <p:grpSp>
          <p:nvGrpSpPr>
            <p:cNvPr name="Group 23" id="23"/>
            <p:cNvGrpSpPr/>
            <p:nvPr/>
          </p:nvGrpSpPr>
          <p:grpSpPr>
            <a:xfrm rot="2070209">
              <a:off x="430600" y="493647"/>
              <a:ext cx="201905" cy="102459"/>
              <a:chOff x="0" y="0"/>
              <a:chExt cx="539175" cy="273611"/>
            </a:xfrm>
          </p:grpSpPr>
          <p:sp>
            <p:nvSpPr>
              <p:cNvPr name="Freeform 24" id="24"/>
              <p:cNvSpPr/>
              <p:nvPr/>
            </p:nvSpPr>
            <p:spPr>
              <a:xfrm flipH="false" flipV="false" rot="0">
                <a:off x="0" y="0"/>
                <a:ext cx="539175" cy="273611"/>
              </a:xfrm>
              <a:custGeom>
                <a:avLst/>
                <a:gdLst/>
                <a:ahLst/>
                <a:cxnLst/>
                <a:rect r="r" b="b" t="t" l="l"/>
                <a:pathLst>
                  <a:path h="273611" w="539175">
                    <a:moveTo>
                      <a:pt x="0" y="0"/>
                    </a:moveTo>
                    <a:lnTo>
                      <a:pt x="539175" y="0"/>
                    </a:lnTo>
                    <a:lnTo>
                      <a:pt x="539175" y="273611"/>
                    </a:lnTo>
                    <a:lnTo>
                      <a:pt x="0" y="273611"/>
                    </a:lnTo>
                    <a:close/>
                  </a:path>
                </a:pathLst>
              </a:custGeom>
              <a:solidFill>
                <a:srgbClr val="FFFFFF"/>
              </a:solidFill>
            </p:spPr>
          </p:sp>
        </p:grpSp>
        <p:grpSp>
          <p:nvGrpSpPr>
            <p:cNvPr name="Group 25" id="25"/>
            <p:cNvGrpSpPr/>
            <p:nvPr/>
          </p:nvGrpSpPr>
          <p:grpSpPr>
            <a:xfrm rot="2070209">
              <a:off x="485280" y="403942"/>
              <a:ext cx="158069" cy="102459"/>
              <a:chOff x="0" y="0"/>
              <a:chExt cx="422113" cy="273611"/>
            </a:xfrm>
          </p:grpSpPr>
          <p:sp>
            <p:nvSpPr>
              <p:cNvPr name="Freeform 26" id="26"/>
              <p:cNvSpPr/>
              <p:nvPr/>
            </p:nvSpPr>
            <p:spPr>
              <a:xfrm flipH="false" flipV="false" rot="0">
                <a:off x="0" y="0"/>
                <a:ext cx="422113" cy="273611"/>
              </a:xfrm>
              <a:custGeom>
                <a:avLst/>
                <a:gdLst/>
                <a:ahLst/>
                <a:cxnLst/>
                <a:rect r="r" b="b" t="t" l="l"/>
                <a:pathLst>
                  <a:path h="273611" w="422113">
                    <a:moveTo>
                      <a:pt x="0" y="0"/>
                    </a:moveTo>
                    <a:lnTo>
                      <a:pt x="422113" y="0"/>
                    </a:lnTo>
                    <a:lnTo>
                      <a:pt x="422113" y="273611"/>
                    </a:lnTo>
                    <a:lnTo>
                      <a:pt x="0" y="273611"/>
                    </a:lnTo>
                    <a:close/>
                  </a:path>
                </a:pathLst>
              </a:custGeom>
              <a:solidFill>
                <a:srgbClr val="FFFFFF"/>
              </a:solidFill>
            </p:spPr>
          </p:sp>
        </p:grpSp>
        <p:grpSp>
          <p:nvGrpSpPr>
            <p:cNvPr name="Group 27" id="27"/>
            <p:cNvGrpSpPr/>
            <p:nvPr/>
          </p:nvGrpSpPr>
          <p:grpSpPr>
            <a:xfrm rot="0">
              <a:off x="498655" y="318925"/>
              <a:ext cx="217973" cy="213536"/>
              <a:chOff x="0" y="0"/>
              <a:chExt cx="6350000" cy="6350000"/>
            </a:xfrm>
          </p:grpSpPr>
          <p:sp>
            <p:nvSpPr>
              <p:cNvPr name="Freeform 28" id="28"/>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sp>
        </p:grpSp>
        <p:grpSp>
          <p:nvGrpSpPr>
            <p:cNvPr name="Group 29" id="29"/>
            <p:cNvGrpSpPr/>
            <p:nvPr/>
          </p:nvGrpSpPr>
          <p:grpSpPr>
            <a:xfrm rot="0">
              <a:off x="609597" y="323233"/>
              <a:ext cx="351721" cy="102459"/>
              <a:chOff x="0" y="0"/>
              <a:chExt cx="939249" cy="273611"/>
            </a:xfrm>
          </p:grpSpPr>
          <p:sp>
            <p:nvSpPr>
              <p:cNvPr name="Freeform 30" id="30"/>
              <p:cNvSpPr/>
              <p:nvPr/>
            </p:nvSpPr>
            <p:spPr>
              <a:xfrm flipH="false" flipV="false" rot="0">
                <a:off x="0" y="0"/>
                <a:ext cx="939249" cy="273611"/>
              </a:xfrm>
              <a:custGeom>
                <a:avLst/>
                <a:gdLst/>
                <a:ahLst/>
                <a:cxnLst/>
                <a:rect r="r" b="b" t="t" l="l"/>
                <a:pathLst>
                  <a:path h="273611" w="939249">
                    <a:moveTo>
                      <a:pt x="0" y="0"/>
                    </a:moveTo>
                    <a:lnTo>
                      <a:pt x="939249" y="0"/>
                    </a:lnTo>
                    <a:lnTo>
                      <a:pt x="939249" y="273611"/>
                    </a:lnTo>
                    <a:lnTo>
                      <a:pt x="0" y="273611"/>
                    </a:lnTo>
                    <a:close/>
                  </a:path>
                </a:pathLst>
              </a:custGeom>
              <a:solidFill>
                <a:srgbClr val="FFFFFF"/>
              </a:solidFill>
            </p:spPr>
          </p:sp>
        </p:grpSp>
        <p:grpSp>
          <p:nvGrpSpPr>
            <p:cNvPr name="Group 31" id="31"/>
            <p:cNvGrpSpPr/>
            <p:nvPr/>
          </p:nvGrpSpPr>
          <p:grpSpPr>
            <a:xfrm rot="0">
              <a:off x="816681" y="318925"/>
              <a:ext cx="217973" cy="213536"/>
              <a:chOff x="0" y="0"/>
              <a:chExt cx="6350000" cy="6350000"/>
            </a:xfrm>
          </p:grpSpPr>
          <p:sp>
            <p:nvSpPr>
              <p:cNvPr name="Freeform 32" id="32"/>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sp>
        </p:grpSp>
        <p:grpSp>
          <p:nvGrpSpPr>
            <p:cNvPr name="Group 33" id="33"/>
            <p:cNvGrpSpPr/>
            <p:nvPr/>
          </p:nvGrpSpPr>
          <p:grpSpPr>
            <a:xfrm rot="85072">
              <a:off x="366279" y="420599"/>
              <a:ext cx="63827" cy="41372"/>
              <a:chOff x="0" y="0"/>
              <a:chExt cx="422113" cy="273611"/>
            </a:xfrm>
          </p:grpSpPr>
          <p:sp>
            <p:nvSpPr>
              <p:cNvPr name="Freeform 34" id="34"/>
              <p:cNvSpPr/>
              <p:nvPr/>
            </p:nvSpPr>
            <p:spPr>
              <a:xfrm flipH="false" flipV="false" rot="0">
                <a:off x="0" y="0"/>
                <a:ext cx="422113" cy="273611"/>
              </a:xfrm>
              <a:custGeom>
                <a:avLst/>
                <a:gdLst/>
                <a:ahLst/>
                <a:cxnLst/>
                <a:rect r="r" b="b" t="t" l="l"/>
                <a:pathLst>
                  <a:path h="273611" w="422113">
                    <a:moveTo>
                      <a:pt x="0" y="0"/>
                    </a:moveTo>
                    <a:lnTo>
                      <a:pt x="422113" y="0"/>
                    </a:lnTo>
                    <a:lnTo>
                      <a:pt x="422113" y="273611"/>
                    </a:lnTo>
                    <a:lnTo>
                      <a:pt x="0" y="273611"/>
                    </a:lnTo>
                    <a:close/>
                  </a:path>
                </a:pathLst>
              </a:custGeom>
              <a:solidFill>
                <a:srgbClr val="FFFFFF"/>
              </a:solidFill>
            </p:spPr>
          </p:sp>
        </p:grpSp>
        <p:grpSp>
          <p:nvGrpSpPr>
            <p:cNvPr name="Group 35" id="35"/>
            <p:cNvGrpSpPr/>
            <p:nvPr/>
          </p:nvGrpSpPr>
          <p:grpSpPr>
            <a:xfrm rot="85072">
              <a:off x="1109872" y="420599"/>
              <a:ext cx="63827" cy="41372"/>
              <a:chOff x="0" y="0"/>
              <a:chExt cx="422113" cy="273611"/>
            </a:xfrm>
          </p:grpSpPr>
          <p:sp>
            <p:nvSpPr>
              <p:cNvPr name="Freeform 36" id="36"/>
              <p:cNvSpPr/>
              <p:nvPr/>
            </p:nvSpPr>
            <p:spPr>
              <a:xfrm flipH="false" flipV="false" rot="0">
                <a:off x="0" y="0"/>
                <a:ext cx="422113" cy="273611"/>
              </a:xfrm>
              <a:custGeom>
                <a:avLst/>
                <a:gdLst/>
                <a:ahLst/>
                <a:cxnLst/>
                <a:rect r="r" b="b" t="t" l="l"/>
                <a:pathLst>
                  <a:path h="273611" w="422113">
                    <a:moveTo>
                      <a:pt x="0" y="0"/>
                    </a:moveTo>
                    <a:lnTo>
                      <a:pt x="422113" y="0"/>
                    </a:lnTo>
                    <a:lnTo>
                      <a:pt x="422113" y="273611"/>
                    </a:lnTo>
                    <a:lnTo>
                      <a:pt x="0" y="273611"/>
                    </a:lnTo>
                    <a:close/>
                  </a:path>
                </a:pathLst>
              </a:custGeom>
              <a:solidFill>
                <a:srgbClr val="FFFFFF"/>
              </a:solidFill>
            </p:spPr>
          </p:sp>
        </p:grpSp>
        <p:grpSp>
          <p:nvGrpSpPr>
            <p:cNvPr name="Group 37" id="37"/>
            <p:cNvGrpSpPr/>
            <p:nvPr/>
          </p:nvGrpSpPr>
          <p:grpSpPr>
            <a:xfrm rot="85072">
              <a:off x="1044695" y="802368"/>
              <a:ext cx="128678" cy="68458"/>
              <a:chOff x="0" y="0"/>
              <a:chExt cx="850998" cy="452738"/>
            </a:xfrm>
          </p:grpSpPr>
          <p:sp>
            <p:nvSpPr>
              <p:cNvPr name="Freeform 38" id="38"/>
              <p:cNvSpPr/>
              <p:nvPr/>
            </p:nvSpPr>
            <p:spPr>
              <a:xfrm flipH="false" flipV="false" rot="0">
                <a:off x="0" y="0"/>
                <a:ext cx="850998" cy="452738"/>
              </a:xfrm>
              <a:custGeom>
                <a:avLst/>
                <a:gdLst/>
                <a:ahLst/>
                <a:cxnLst/>
                <a:rect r="r" b="b" t="t" l="l"/>
                <a:pathLst>
                  <a:path h="452738" w="850998">
                    <a:moveTo>
                      <a:pt x="0" y="0"/>
                    </a:moveTo>
                    <a:lnTo>
                      <a:pt x="850998" y="0"/>
                    </a:lnTo>
                    <a:lnTo>
                      <a:pt x="850998" y="452738"/>
                    </a:lnTo>
                    <a:lnTo>
                      <a:pt x="0" y="452738"/>
                    </a:lnTo>
                    <a:close/>
                  </a:path>
                </a:pathLst>
              </a:custGeom>
              <a:solidFill>
                <a:srgbClr val="FFFFFF"/>
              </a:solidFill>
            </p:spPr>
          </p:sp>
        </p:grpSp>
        <p:grpSp>
          <p:nvGrpSpPr>
            <p:cNvPr name="Group 39" id="39"/>
            <p:cNvGrpSpPr/>
            <p:nvPr/>
          </p:nvGrpSpPr>
          <p:grpSpPr>
            <a:xfrm rot="85072">
              <a:off x="362803" y="802368"/>
              <a:ext cx="128678" cy="68458"/>
              <a:chOff x="0" y="0"/>
              <a:chExt cx="850998" cy="452738"/>
            </a:xfrm>
          </p:grpSpPr>
          <p:sp>
            <p:nvSpPr>
              <p:cNvPr name="Freeform 40" id="40"/>
              <p:cNvSpPr/>
              <p:nvPr/>
            </p:nvSpPr>
            <p:spPr>
              <a:xfrm flipH="false" flipV="false" rot="0">
                <a:off x="0" y="0"/>
                <a:ext cx="850998" cy="452738"/>
              </a:xfrm>
              <a:custGeom>
                <a:avLst/>
                <a:gdLst/>
                <a:ahLst/>
                <a:cxnLst/>
                <a:rect r="r" b="b" t="t" l="l"/>
                <a:pathLst>
                  <a:path h="452738" w="850998">
                    <a:moveTo>
                      <a:pt x="0" y="0"/>
                    </a:moveTo>
                    <a:lnTo>
                      <a:pt x="850998" y="0"/>
                    </a:lnTo>
                    <a:lnTo>
                      <a:pt x="850998" y="452738"/>
                    </a:lnTo>
                    <a:lnTo>
                      <a:pt x="0" y="452738"/>
                    </a:lnTo>
                    <a:close/>
                  </a:path>
                </a:pathLst>
              </a:custGeom>
              <a:solidFill>
                <a:srgbClr val="FFFFFF"/>
              </a:solidFill>
            </p:spPr>
          </p:sp>
        </p:grpSp>
        <p:sp>
          <p:nvSpPr>
            <p:cNvPr name="Freeform 41" id="41"/>
            <p:cNvSpPr/>
            <p:nvPr/>
          </p:nvSpPr>
          <p:spPr>
            <a:xfrm flipH="false" flipV="false" rot="0">
              <a:off x="339098" y="309880"/>
              <a:ext cx="852446" cy="584991"/>
            </a:xfrm>
            <a:custGeom>
              <a:avLst/>
              <a:gdLst/>
              <a:ahLst/>
              <a:cxnLst/>
              <a:rect r="r" b="b" t="t" l="l"/>
              <a:pathLst>
                <a:path h="584991" w="852446">
                  <a:moveTo>
                    <a:pt x="0" y="0"/>
                  </a:moveTo>
                  <a:lnTo>
                    <a:pt x="852445" y="0"/>
                  </a:lnTo>
                  <a:lnTo>
                    <a:pt x="852445" y="584991"/>
                  </a:lnTo>
                  <a:lnTo>
                    <a:pt x="0" y="584991"/>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42" id="42"/>
            <p:cNvSpPr/>
            <p:nvPr/>
          </p:nvSpPr>
          <p:spPr>
            <a:xfrm flipH="false" flipV="true" rot="-1144864">
              <a:off x="120110" y="750168"/>
              <a:ext cx="178405" cy="128675"/>
            </a:xfrm>
            <a:custGeom>
              <a:avLst/>
              <a:gdLst/>
              <a:ahLst/>
              <a:cxnLst/>
              <a:rect r="r" b="b" t="t" l="l"/>
              <a:pathLst>
                <a:path h="128675" w="178405">
                  <a:moveTo>
                    <a:pt x="0" y="128675"/>
                  </a:moveTo>
                  <a:lnTo>
                    <a:pt x="178405" y="128675"/>
                  </a:lnTo>
                  <a:lnTo>
                    <a:pt x="178405" y="0"/>
                  </a:lnTo>
                  <a:lnTo>
                    <a:pt x="0" y="0"/>
                  </a:lnTo>
                  <a:lnTo>
                    <a:pt x="0" y="128675"/>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43" id="43"/>
            <p:cNvSpPr/>
            <p:nvPr/>
          </p:nvSpPr>
          <p:spPr>
            <a:xfrm flipH="false" flipV="false" rot="0">
              <a:off x="678688" y="370385"/>
              <a:ext cx="173265" cy="263020"/>
            </a:xfrm>
            <a:custGeom>
              <a:avLst/>
              <a:gdLst/>
              <a:ahLst/>
              <a:cxnLst/>
              <a:rect r="r" b="b" t="t" l="l"/>
              <a:pathLst>
                <a:path h="263020" w="173265">
                  <a:moveTo>
                    <a:pt x="0" y="0"/>
                  </a:moveTo>
                  <a:lnTo>
                    <a:pt x="173265" y="0"/>
                  </a:lnTo>
                  <a:lnTo>
                    <a:pt x="173265" y="263020"/>
                  </a:lnTo>
                  <a:lnTo>
                    <a:pt x="0" y="263020"/>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44" id="44"/>
            <p:cNvSpPr/>
            <p:nvPr/>
          </p:nvSpPr>
          <p:spPr>
            <a:xfrm flipH="false" flipV="false" rot="0">
              <a:off x="687250" y="394437"/>
              <a:ext cx="146021" cy="221663"/>
            </a:xfrm>
            <a:custGeom>
              <a:avLst/>
              <a:gdLst/>
              <a:ahLst/>
              <a:cxnLst/>
              <a:rect r="r" b="b" t="t" l="l"/>
              <a:pathLst>
                <a:path h="221663" w="146021">
                  <a:moveTo>
                    <a:pt x="0" y="0"/>
                  </a:moveTo>
                  <a:lnTo>
                    <a:pt x="146021" y="0"/>
                  </a:lnTo>
                  <a:lnTo>
                    <a:pt x="146021" y="221663"/>
                  </a:lnTo>
                  <a:lnTo>
                    <a:pt x="0" y="221663"/>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
          <p:nvSpPr>
            <p:cNvPr name="TextBox 45" id="45"/>
            <p:cNvSpPr txBox="true"/>
            <p:nvPr/>
          </p:nvSpPr>
          <p:spPr>
            <a:xfrm rot="0">
              <a:off x="194237" y="935935"/>
              <a:ext cx="1138585" cy="175373"/>
            </a:xfrm>
            <a:prstGeom prst="rect">
              <a:avLst/>
            </a:prstGeom>
          </p:spPr>
          <p:txBody>
            <a:bodyPr anchor="t" rtlCol="false" tIns="0" lIns="0" bIns="0" rIns="0">
              <a:spAutoFit/>
            </a:bodyPr>
            <a:lstStyle/>
            <a:p>
              <a:pPr algn="ctr">
                <a:lnSpc>
                  <a:spcPts val="1068"/>
                </a:lnSpc>
              </a:pPr>
              <a:r>
                <a:rPr lang="en-US" sz="929">
                  <a:solidFill>
                    <a:srgbClr val="E0475A"/>
                  </a:solidFill>
                  <a:latin typeface="Libre Baskerville"/>
                </a:rPr>
                <a:t>TR DRA</a:t>
              </a:r>
            </a:p>
          </p:txBody>
        </p:sp>
      </p:grpSp>
      <p:sp>
        <p:nvSpPr>
          <p:cNvPr name="TextBox 46" id="46"/>
          <p:cNvSpPr txBox="true"/>
          <p:nvPr/>
        </p:nvSpPr>
        <p:spPr>
          <a:xfrm rot="0">
            <a:off x="731520" y="1581601"/>
            <a:ext cx="8290560" cy="419100"/>
          </a:xfrm>
          <a:prstGeom prst="rect">
            <a:avLst/>
          </a:prstGeom>
        </p:spPr>
        <p:txBody>
          <a:bodyPr anchor="t" rtlCol="false" tIns="0" lIns="0" bIns="0" rIns="0">
            <a:spAutoFit/>
          </a:bodyPr>
          <a:lstStyle/>
          <a:p>
            <a:pPr>
              <a:lnSpc>
                <a:spcPts val="1680"/>
              </a:lnSpc>
            </a:pPr>
            <a:r>
              <a:rPr lang="en-US" sz="1400" spc="100">
                <a:solidFill>
                  <a:srgbClr val="000000"/>
                </a:solidFill>
                <a:latin typeface="Open Sauce Light"/>
              </a:rPr>
              <a:t>Once extrication is complete, package patient for delivery to medical team</a:t>
            </a:r>
          </a:p>
          <a:p>
            <a:pPr>
              <a:lnSpc>
                <a:spcPts val="1680"/>
              </a:lnSpc>
              <a:spcBef>
                <a:spcPct val="0"/>
              </a:spcBef>
            </a:pPr>
          </a:p>
        </p:txBody>
      </p:sp>
      <p:grpSp>
        <p:nvGrpSpPr>
          <p:cNvPr name="Group 47" id="47"/>
          <p:cNvGrpSpPr/>
          <p:nvPr/>
        </p:nvGrpSpPr>
        <p:grpSpPr>
          <a:xfrm rot="0">
            <a:off x="2287893" y="2817555"/>
            <a:ext cx="5177815" cy="3196167"/>
            <a:chOff x="0" y="0"/>
            <a:chExt cx="6903753" cy="4261556"/>
          </a:xfrm>
        </p:grpSpPr>
        <p:sp>
          <p:nvSpPr>
            <p:cNvPr name="Freeform 48" id="48"/>
            <p:cNvSpPr/>
            <p:nvPr/>
          </p:nvSpPr>
          <p:spPr>
            <a:xfrm flipH="false" flipV="false" rot="118625">
              <a:off x="21945" y="2539509"/>
              <a:ext cx="5590557" cy="1368627"/>
            </a:xfrm>
            <a:custGeom>
              <a:avLst/>
              <a:gdLst/>
              <a:ahLst/>
              <a:cxnLst/>
              <a:rect r="r" b="b" t="t" l="l"/>
              <a:pathLst>
                <a:path h="1368627" w="5590557">
                  <a:moveTo>
                    <a:pt x="0" y="0"/>
                  </a:moveTo>
                  <a:lnTo>
                    <a:pt x="5590556" y="0"/>
                  </a:lnTo>
                  <a:lnTo>
                    <a:pt x="5590556" y="1368627"/>
                  </a:lnTo>
                  <a:lnTo>
                    <a:pt x="0" y="1368627"/>
                  </a:lnTo>
                  <a:lnTo>
                    <a:pt x="0" y="0"/>
                  </a:lnTo>
                  <a:close/>
                </a:path>
              </a:pathLst>
            </a:custGeom>
            <a:blipFill>
              <a:blip r:embed="rId22">
                <a:extLst>
                  <a:ext uri="{96DAC541-7B7A-43D3-8B79-37D633B846F1}">
                    <asvg:svgBlip xmlns:asvg="http://schemas.microsoft.com/office/drawing/2016/SVG/main" r:embed="rId23"/>
                  </a:ext>
                </a:extLst>
              </a:blip>
              <a:stretch>
                <a:fillRect l="0" t="-435266" r="-56464" b="0"/>
              </a:stretch>
            </a:blipFill>
          </p:spPr>
        </p:sp>
        <p:grpSp>
          <p:nvGrpSpPr>
            <p:cNvPr name="Group 49" id="49"/>
            <p:cNvGrpSpPr/>
            <p:nvPr/>
          </p:nvGrpSpPr>
          <p:grpSpPr>
            <a:xfrm rot="0">
              <a:off x="1140860" y="2326733"/>
              <a:ext cx="3802412" cy="677356"/>
              <a:chOff x="0" y="0"/>
              <a:chExt cx="812800" cy="144791"/>
            </a:xfrm>
          </p:grpSpPr>
          <p:sp>
            <p:nvSpPr>
              <p:cNvPr name="Freeform 50" id="50"/>
              <p:cNvSpPr/>
              <p:nvPr/>
            </p:nvSpPr>
            <p:spPr>
              <a:xfrm flipH="false" flipV="false" rot="0">
                <a:off x="0" y="0"/>
                <a:ext cx="812800" cy="144791"/>
              </a:xfrm>
              <a:custGeom>
                <a:avLst/>
                <a:gdLst/>
                <a:ahLst/>
                <a:cxnLst/>
                <a:rect r="r" b="b" t="t" l="l"/>
                <a:pathLst>
                  <a:path h="144791" w="812800">
                    <a:moveTo>
                      <a:pt x="0" y="0"/>
                    </a:moveTo>
                    <a:lnTo>
                      <a:pt x="812800" y="0"/>
                    </a:lnTo>
                    <a:lnTo>
                      <a:pt x="812800" y="144791"/>
                    </a:lnTo>
                    <a:lnTo>
                      <a:pt x="0" y="144791"/>
                    </a:lnTo>
                    <a:close/>
                  </a:path>
                </a:pathLst>
              </a:custGeom>
              <a:solidFill>
                <a:srgbClr val="FFFFFF"/>
              </a:solidFill>
            </p:spPr>
          </p:sp>
          <p:sp>
            <p:nvSpPr>
              <p:cNvPr name="TextBox 51" id="51"/>
              <p:cNvSpPr txBox="true"/>
              <p:nvPr/>
            </p:nvSpPr>
            <p:spPr>
              <a:xfrm>
                <a:off x="0" y="0"/>
                <a:ext cx="812800" cy="812800"/>
              </a:xfrm>
              <a:prstGeom prst="rect">
                <a:avLst/>
              </a:prstGeom>
            </p:spPr>
            <p:txBody>
              <a:bodyPr anchor="ctr" rtlCol="false" tIns="50800" lIns="50800" bIns="50800" rIns="50800"/>
              <a:lstStyle/>
              <a:p>
                <a:pPr algn="ctr">
                  <a:lnSpc>
                    <a:spcPts val="1294"/>
                  </a:lnSpc>
                </a:pPr>
              </a:p>
            </p:txBody>
          </p:sp>
        </p:grpSp>
        <p:grpSp>
          <p:nvGrpSpPr>
            <p:cNvPr name="Group 52" id="52"/>
            <p:cNvGrpSpPr/>
            <p:nvPr/>
          </p:nvGrpSpPr>
          <p:grpSpPr>
            <a:xfrm rot="0">
              <a:off x="1832034" y="2665411"/>
              <a:ext cx="3921716" cy="717124"/>
              <a:chOff x="0" y="0"/>
              <a:chExt cx="838302" cy="153292"/>
            </a:xfrm>
          </p:grpSpPr>
          <p:sp>
            <p:nvSpPr>
              <p:cNvPr name="Freeform 53" id="53"/>
              <p:cNvSpPr/>
              <p:nvPr/>
            </p:nvSpPr>
            <p:spPr>
              <a:xfrm flipH="false" flipV="false" rot="0">
                <a:off x="0" y="0"/>
                <a:ext cx="838302" cy="153292"/>
              </a:xfrm>
              <a:custGeom>
                <a:avLst/>
                <a:gdLst/>
                <a:ahLst/>
                <a:cxnLst/>
                <a:rect r="r" b="b" t="t" l="l"/>
                <a:pathLst>
                  <a:path h="153292" w="838302">
                    <a:moveTo>
                      <a:pt x="0" y="0"/>
                    </a:moveTo>
                    <a:lnTo>
                      <a:pt x="838302" y="0"/>
                    </a:lnTo>
                    <a:lnTo>
                      <a:pt x="838302" y="153292"/>
                    </a:lnTo>
                    <a:lnTo>
                      <a:pt x="0" y="153292"/>
                    </a:lnTo>
                    <a:close/>
                  </a:path>
                </a:pathLst>
              </a:custGeom>
              <a:solidFill>
                <a:srgbClr val="FFFFFF"/>
              </a:solidFill>
            </p:spPr>
          </p:sp>
          <p:sp>
            <p:nvSpPr>
              <p:cNvPr name="TextBox 54" id="54"/>
              <p:cNvSpPr txBox="true"/>
              <p:nvPr/>
            </p:nvSpPr>
            <p:spPr>
              <a:xfrm>
                <a:off x="0" y="0"/>
                <a:ext cx="812800" cy="812800"/>
              </a:xfrm>
              <a:prstGeom prst="rect">
                <a:avLst/>
              </a:prstGeom>
            </p:spPr>
            <p:txBody>
              <a:bodyPr anchor="ctr" rtlCol="false" tIns="50800" lIns="50800" bIns="50800" rIns="50800"/>
              <a:lstStyle/>
              <a:p>
                <a:pPr algn="ctr">
                  <a:lnSpc>
                    <a:spcPts val="1294"/>
                  </a:lnSpc>
                </a:pPr>
              </a:p>
            </p:txBody>
          </p:sp>
        </p:grpSp>
        <p:grpSp>
          <p:nvGrpSpPr>
            <p:cNvPr name="Group 55" id="55"/>
            <p:cNvGrpSpPr/>
            <p:nvPr/>
          </p:nvGrpSpPr>
          <p:grpSpPr>
            <a:xfrm rot="-1462499">
              <a:off x="5637338" y="1360147"/>
              <a:ext cx="661296" cy="2893925"/>
              <a:chOff x="0" y="0"/>
              <a:chExt cx="123265" cy="539427"/>
            </a:xfrm>
          </p:grpSpPr>
          <p:sp>
            <p:nvSpPr>
              <p:cNvPr name="Freeform 56" id="56"/>
              <p:cNvSpPr/>
              <p:nvPr/>
            </p:nvSpPr>
            <p:spPr>
              <a:xfrm flipH="false" flipV="false" rot="0">
                <a:off x="0" y="0"/>
                <a:ext cx="123265" cy="539427"/>
              </a:xfrm>
              <a:custGeom>
                <a:avLst/>
                <a:gdLst/>
                <a:ahLst/>
                <a:cxnLst/>
                <a:rect r="r" b="b" t="t" l="l"/>
                <a:pathLst>
                  <a:path h="539427" w="123265">
                    <a:moveTo>
                      <a:pt x="0" y="0"/>
                    </a:moveTo>
                    <a:lnTo>
                      <a:pt x="123265" y="0"/>
                    </a:lnTo>
                    <a:lnTo>
                      <a:pt x="123265" y="539427"/>
                    </a:lnTo>
                    <a:lnTo>
                      <a:pt x="0" y="539427"/>
                    </a:lnTo>
                    <a:close/>
                  </a:path>
                </a:pathLst>
              </a:custGeom>
              <a:solidFill>
                <a:srgbClr val="FFFFFF"/>
              </a:solidFill>
            </p:spPr>
          </p:sp>
          <p:sp>
            <p:nvSpPr>
              <p:cNvPr name="TextBox 57" id="57"/>
              <p:cNvSpPr txBox="true"/>
              <p:nvPr/>
            </p:nvSpPr>
            <p:spPr>
              <a:xfrm>
                <a:off x="0" y="0"/>
                <a:ext cx="812800" cy="812800"/>
              </a:xfrm>
              <a:prstGeom prst="rect">
                <a:avLst/>
              </a:prstGeom>
            </p:spPr>
            <p:txBody>
              <a:bodyPr anchor="ctr" rtlCol="false" tIns="50800" lIns="50800" bIns="50800" rIns="50800"/>
              <a:lstStyle/>
              <a:p>
                <a:pPr algn="ctr">
                  <a:lnSpc>
                    <a:spcPts val="1294"/>
                  </a:lnSpc>
                </a:pPr>
              </a:p>
            </p:txBody>
          </p:sp>
        </p:grpSp>
        <p:grpSp>
          <p:nvGrpSpPr>
            <p:cNvPr name="Group 58" id="58"/>
            <p:cNvGrpSpPr/>
            <p:nvPr/>
          </p:nvGrpSpPr>
          <p:grpSpPr>
            <a:xfrm rot="-1462499">
              <a:off x="5800687" y="1095376"/>
              <a:ext cx="577501" cy="2671649"/>
              <a:chOff x="0" y="0"/>
              <a:chExt cx="107646" cy="497994"/>
            </a:xfrm>
          </p:grpSpPr>
          <p:sp>
            <p:nvSpPr>
              <p:cNvPr name="Freeform 59" id="59"/>
              <p:cNvSpPr/>
              <p:nvPr/>
            </p:nvSpPr>
            <p:spPr>
              <a:xfrm flipH="false" flipV="false" rot="0">
                <a:off x="0" y="0"/>
                <a:ext cx="107646" cy="497995"/>
              </a:xfrm>
              <a:custGeom>
                <a:avLst/>
                <a:gdLst/>
                <a:ahLst/>
                <a:cxnLst/>
                <a:rect r="r" b="b" t="t" l="l"/>
                <a:pathLst>
                  <a:path h="497995" w="107646">
                    <a:moveTo>
                      <a:pt x="0" y="0"/>
                    </a:moveTo>
                    <a:lnTo>
                      <a:pt x="107646" y="0"/>
                    </a:lnTo>
                    <a:lnTo>
                      <a:pt x="107646" y="497995"/>
                    </a:lnTo>
                    <a:lnTo>
                      <a:pt x="0" y="497995"/>
                    </a:lnTo>
                    <a:close/>
                  </a:path>
                </a:pathLst>
              </a:custGeom>
              <a:solidFill>
                <a:srgbClr val="FFFFFF"/>
              </a:solidFill>
            </p:spPr>
          </p:sp>
          <p:sp>
            <p:nvSpPr>
              <p:cNvPr name="TextBox 60" id="60"/>
              <p:cNvSpPr txBox="true"/>
              <p:nvPr/>
            </p:nvSpPr>
            <p:spPr>
              <a:xfrm>
                <a:off x="0" y="0"/>
                <a:ext cx="812800" cy="812800"/>
              </a:xfrm>
              <a:prstGeom prst="rect">
                <a:avLst/>
              </a:prstGeom>
            </p:spPr>
            <p:txBody>
              <a:bodyPr anchor="ctr" rtlCol="false" tIns="50800" lIns="50800" bIns="50800" rIns="50800"/>
              <a:lstStyle/>
              <a:p>
                <a:pPr algn="ctr">
                  <a:lnSpc>
                    <a:spcPts val="1294"/>
                  </a:lnSpc>
                </a:pPr>
              </a:p>
            </p:txBody>
          </p:sp>
        </p:grpSp>
        <p:grpSp>
          <p:nvGrpSpPr>
            <p:cNvPr name="Group 61" id="61"/>
            <p:cNvGrpSpPr/>
            <p:nvPr/>
          </p:nvGrpSpPr>
          <p:grpSpPr>
            <a:xfrm rot="-1462499">
              <a:off x="6137107" y="2813422"/>
              <a:ext cx="577501" cy="476317"/>
              <a:chOff x="0" y="0"/>
              <a:chExt cx="107646" cy="88785"/>
            </a:xfrm>
          </p:grpSpPr>
          <p:sp>
            <p:nvSpPr>
              <p:cNvPr name="Freeform 62" id="62"/>
              <p:cNvSpPr/>
              <p:nvPr/>
            </p:nvSpPr>
            <p:spPr>
              <a:xfrm flipH="false" flipV="false" rot="0">
                <a:off x="0" y="0"/>
                <a:ext cx="107646" cy="88785"/>
              </a:xfrm>
              <a:custGeom>
                <a:avLst/>
                <a:gdLst/>
                <a:ahLst/>
                <a:cxnLst/>
                <a:rect r="r" b="b" t="t" l="l"/>
                <a:pathLst>
                  <a:path h="88785" w="107646">
                    <a:moveTo>
                      <a:pt x="0" y="0"/>
                    </a:moveTo>
                    <a:lnTo>
                      <a:pt x="107646" y="0"/>
                    </a:lnTo>
                    <a:lnTo>
                      <a:pt x="107646" y="88785"/>
                    </a:lnTo>
                    <a:lnTo>
                      <a:pt x="0" y="88785"/>
                    </a:lnTo>
                    <a:close/>
                  </a:path>
                </a:pathLst>
              </a:custGeom>
              <a:solidFill>
                <a:srgbClr val="FFFFFF"/>
              </a:solidFill>
            </p:spPr>
          </p:sp>
          <p:sp>
            <p:nvSpPr>
              <p:cNvPr name="TextBox 63" id="63"/>
              <p:cNvSpPr txBox="true"/>
              <p:nvPr/>
            </p:nvSpPr>
            <p:spPr>
              <a:xfrm>
                <a:off x="0" y="0"/>
                <a:ext cx="812800" cy="812800"/>
              </a:xfrm>
              <a:prstGeom prst="rect">
                <a:avLst/>
              </a:prstGeom>
            </p:spPr>
            <p:txBody>
              <a:bodyPr anchor="ctr" rtlCol="false" tIns="50800" lIns="50800" bIns="50800" rIns="50800"/>
              <a:lstStyle/>
              <a:p>
                <a:pPr algn="ctr">
                  <a:lnSpc>
                    <a:spcPts val="1294"/>
                  </a:lnSpc>
                </a:pPr>
              </a:p>
            </p:txBody>
          </p:sp>
        </p:grpSp>
        <p:grpSp>
          <p:nvGrpSpPr>
            <p:cNvPr name="Group 64" id="64"/>
            <p:cNvGrpSpPr/>
            <p:nvPr/>
          </p:nvGrpSpPr>
          <p:grpSpPr>
            <a:xfrm rot="-1462499">
              <a:off x="5063523" y="380783"/>
              <a:ext cx="577501" cy="1027208"/>
              <a:chOff x="0" y="0"/>
              <a:chExt cx="107646" cy="191471"/>
            </a:xfrm>
          </p:grpSpPr>
          <p:sp>
            <p:nvSpPr>
              <p:cNvPr name="Freeform 65" id="65"/>
              <p:cNvSpPr/>
              <p:nvPr/>
            </p:nvSpPr>
            <p:spPr>
              <a:xfrm flipH="false" flipV="false" rot="0">
                <a:off x="0" y="0"/>
                <a:ext cx="107646" cy="191471"/>
              </a:xfrm>
              <a:custGeom>
                <a:avLst/>
                <a:gdLst/>
                <a:ahLst/>
                <a:cxnLst/>
                <a:rect r="r" b="b" t="t" l="l"/>
                <a:pathLst>
                  <a:path h="191471" w="107646">
                    <a:moveTo>
                      <a:pt x="0" y="0"/>
                    </a:moveTo>
                    <a:lnTo>
                      <a:pt x="107646" y="0"/>
                    </a:lnTo>
                    <a:lnTo>
                      <a:pt x="107646" y="191471"/>
                    </a:lnTo>
                    <a:lnTo>
                      <a:pt x="0" y="191471"/>
                    </a:lnTo>
                    <a:close/>
                  </a:path>
                </a:pathLst>
              </a:custGeom>
              <a:solidFill>
                <a:srgbClr val="FFFFFF"/>
              </a:solidFill>
            </p:spPr>
          </p:sp>
          <p:sp>
            <p:nvSpPr>
              <p:cNvPr name="TextBox 66" id="66"/>
              <p:cNvSpPr txBox="true"/>
              <p:nvPr/>
            </p:nvSpPr>
            <p:spPr>
              <a:xfrm>
                <a:off x="0" y="0"/>
                <a:ext cx="812800" cy="812800"/>
              </a:xfrm>
              <a:prstGeom prst="rect">
                <a:avLst/>
              </a:prstGeom>
            </p:spPr>
            <p:txBody>
              <a:bodyPr anchor="ctr" rtlCol="false" tIns="50800" lIns="50800" bIns="50800" rIns="50800"/>
              <a:lstStyle/>
              <a:p>
                <a:pPr algn="ctr">
                  <a:lnSpc>
                    <a:spcPts val="1294"/>
                  </a:lnSpc>
                </a:pPr>
              </a:p>
            </p:txBody>
          </p:sp>
        </p:grpSp>
        <p:grpSp>
          <p:nvGrpSpPr>
            <p:cNvPr name="Group 67" id="67"/>
            <p:cNvGrpSpPr/>
            <p:nvPr/>
          </p:nvGrpSpPr>
          <p:grpSpPr>
            <a:xfrm rot="-7007441">
              <a:off x="1872904" y="2208631"/>
              <a:ext cx="630779" cy="1686728"/>
              <a:chOff x="0" y="0"/>
              <a:chExt cx="128714" cy="344187"/>
            </a:xfrm>
          </p:grpSpPr>
          <p:sp>
            <p:nvSpPr>
              <p:cNvPr name="Freeform 68" id="68"/>
              <p:cNvSpPr/>
              <p:nvPr/>
            </p:nvSpPr>
            <p:spPr>
              <a:xfrm flipH="false" flipV="false" rot="0">
                <a:off x="0" y="0"/>
                <a:ext cx="128714" cy="344187"/>
              </a:xfrm>
              <a:custGeom>
                <a:avLst/>
                <a:gdLst/>
                <a:ahLst/>
                <a:cxnLst/>
                <a:rect r="r" b="b" t="t" l="l"/>
                <a:pathLst>
                  <a:path h="344187" w="128714">
                    <a:moveTo>
                      <a:pt x="0" y="0"/>
                    </a:moveTo>
                    <a:lnTo>
                      <a:pt x="128714" y="0"/>
                    </a:lnTo>
                    <a:lnTo>
                      <a:pt x="128714" y="344187"/>
                    </a:lnTo>
                    <a:lnTo>
                      <a:pt x="0" y="344187"/>
                    </a:lnTo>
                    <a:close/>
                  </a:path>
                </a:pathLst>
              </a:custGeom>
              <a:solidFill>
                <a:srgbClr val="FFFFFF"/>
              </a:solidFill>
            </p:spPr>
          </p:sp>
          <p:sp>
            <p:nvSpPr>
              <p:cNvPr name="TextBox 69" id="69"/>
              <p:cNvSpPr txBox="true"/>
              <p:nvPr/>
            </p:nvSpPr>
            <p:spPr>
              <a:xfrm>
                <a:off x="0" y="0"/>
                <a:ext cx="812800" cy="812800"/>
              </a:xfrm>
              <a:prstGeom prst="rect">
                <a:avLst/>
              </a:prstGeom>
            </p:spPr>
            <p:txBody>
              <a:bodyPr anchor="ctr" rtlCol="false" tIns="50800" lIns="50800" bIns="50800" rIns="50800"/>
              <a:lstStyle/>
              <a:p>
                <a:pPr algn="ctr">
                  <a:lnSpc>
                    <a:spcPts val="1294"/>
                  </a:lnSpc>
                </a:pPr>
              </a:p>
            </p:txBody>
          </p:sp>
        </p:grpSp>
        <p:grpSp>
          <p:nvGrpSpPr>
            <p:cNvPr name="Group 70" id="70"/>
            <p:cNvGrpSpPr/>
            <p:nvPr/>
          </p:nvGrpSpPr>
          <p:grpSpPr>
            <a:xfrm rot="15422">
              <a:off x="3917390" y="1600077"/>
              <a:ext cx="2195706" cy="1281356"/>
              <a:chOff x="0" y="0"/>
              <a:chExt cx="1055757" cy="616112"/>
            </a:xfrm>
          </p:grpSpPr>
          <p:sp>
            <p:nvSpPr>
              <p:cNvPr name="Freeform 71" id="71"/>
              <p:cNvSpPr/>
              <p:nvPr/>
            </p:nvSpPr>
            <p:spPr>
              <a:xfrm flipH="false" flipV="false" rot="0">
                <a:off x="0" y="0"/>
                <a:ext cx="1055757" cy="616112"/>
              </a:xfrm>
              <a:custGeom>
                <a:avLst/>
                <a:gdLst/>
                <a:ahLst/>
                <a:cxnLst/>
                <a:rect r="r" b="b" t="t" l="l"/>
                <a:pathLst>
                  <a:path h="616112" w="1055757">
                    <a:moveTo>
                      <a:pt x="0" y="0"/>
                    </a:moveTo>
                    <a:lnTo>
                      <a:pt x="1055757" y="0"/>
                    </a:lnTo>
                    <a:lnTo>
                      <a:pt x="1055757" y="616112"/>
                    </a:lnTo>
                    <a:lnTo>
                      <a:pt x="0" y="616112"/>
                    </a:lnTo>
                    <a:close/>
                  </a:path>
                </a:pathLst>
              </a:custGeom>
              <a:solidFill>
                <a:srgbClr val="FFFFFF"/>
              </a:solidFill>
            </p:spPr>
          </p:sp>
        </p:grpSp>
        <p:grpSp>
          <p:nvGrpSpPr>
            <p:cNvPr name="Group 72" id="72"/>
            <p:cNvGrpSpPr/>
            <p:nvPr/>
          </p:nvGrpSpPr>
          <p:grpSpPr>
            <a:xfrm rot="-2223419">
              <a:off x="4656635" y="431559"/>
              <a:ext cx="1103198" cy="1710552"/>
              <a:chOff x="0" y="0"/>
              <a:chExt cx="530449" cy="822482"/>
            </a:xfrm>
          </p:grpSpPr>
          <p:sp>
            <p:nvSpPr>
              <p:cNvPr name="Freeform 73" id="73"/>
              <p:cNvSpPr/>
              <p:nvPr/>
            </p:nvSpPr>
            <p:spPr>
              <a:xfrm flipH="false" flipV="false" rot="0">
                <a:off x="0" y="0"/>
                <a:ext cx="530449" cy="822482"/>
              </a:xfrm>
              <a:custGeom>
                <a:avLst/>
                <a:gdLst/>
                <a:ahLst/>
                <a:cxnLst/>
                <a:rect r="r" b="b" t="t" l="l"/>
                <a:pathLst>
                  <a:path h="822482" w="530449">
                    <a:moveTo>
                      <a:pt x="0" y="0"/>
                    </a:moveTo>
                    <a:lnTo>
                      <a:pt x="530449" y="0"/>
                    </a:lnTo>
                    <a:lnTo>
                      <a:pt x="530449" y="822482"/>
                    </a:lnTo>
                    <a:lnTo>
                      <a:pt x="0" y="822482"/>
                    </a:lnTo>
                    <a:close/>
                  </a:path>
                </a:pathLst>
              </a:custGeom>
              <a:solidFill>
                <a:srgbClr val="FFFFFF"/>
              </a:solidFill>
            </p:spPr>
          </p:sp>
        </p:grpSp>
        <p:grpSp>
          <p:nvGrpSpPr>
            <p:cNvPr name="Group 74" id="74"/>
            <p:cNvGrpSpPr/>
            <p:nvPr/>
          </p:nvGrpSpPr>
          <p:grpSpPr>
            <a:xfrm rot="-5384577">
              <a:off x="3765446" y="514366"/>
              <a:ext cx="1328214" cy="1013394"/>
              <a:chOff x="0" y="0"/>
              <a:chExt cx="638643" cy="487269"/>
            </a:xfrm>
          </p:grpSpPr>
          <p:sp>
            <p:nvSpPr>
              <p:cNvPr name="Freeform 75" id="75"/>
              <p:cNvSpPr/>
              <p:nvPr/>
            </p:nvSpPr>
            <p:spPr>
              <a:xfrm flipH="false" flipV="false" rot="0">
                <a:off x="0" y="0"/>
                <a:ext cx="638643" cy="487269"/>
              </a:xfrm>
              <a:custGeom>
                <a:avLst/>
                <a:gdLst/>
                <a:ahLst/>
                <a:cxnLst/>
                <a:rect r="r" b="b" t="t" l="l"/>
                <a:pathLst>
                  <a:path h="487269" w="638643">
                    <a:moveTo>
                      <a:pt x="0" y="0"/>
                    </a:moveTo>
                    <a:lnTo>
                      <a:pt x="638643" y="0"/>
                    </a:lnTo>
                    <a:lnTo>
                      <a:pt x="638643" y="487269"/>
                    </a:lnTo>
                    <a:lnTo>
                      <a:pt x="0" y="487269"/>
                    </a:lnTo>
                    <a:close/>
                  </a:path>
                </a:pathLst>
              </a:custGeom>
              <a:solidFill>
                <a:srgbClr val="FFFFFF"/>
              </a:solidFill>
            </p:spPr>
          </p:sp>
        </p:grpSp>
        <p:grpSp>
          <p:nvGrpSpPr>
            <p:cNvPr name="Group 76" id="76"/>
            <p:cNvGrpSpPr/>
            <p:nvPr/>
          </p:nvGrpSpPr>
          <p:grpSpPr>
            <a:xfrm rot="15422">
              <a:off x="3925679" y="107316"/>
              <a:ext cx="1013394" cy="569041"/>
              <a:chOff x="0" y="0"/>
              <a:chExt cx="487269" cy="273611"/>
            </a:xfrm>
          </p:grpSpPr>
          <p:sp>
            <p:nvSpPr>
              <p:cNvPr name="Freeform 77" id="77"/>
              <p:cNvSpPr/>
              <p:nvPr/>
            </p:nvSpPr>
            <p:spPr>
              <a:xfrm flipH="false" flipV="false" rot="0">
                <a:off x="0" y="0"/>
                <a:ext cx="487269" cy="273611"/>
              </a:xfrm>
              <a:custGeom>
                <a:avLst/>
                <a:gdLst/>
                <a:ahLst/>
                <a:cxnLst/>
                <a:rect r="r" b="b" t="t" l="l"/>
                <a:pathLst>
                  <a:path h="273611" w="487269">
                    <a:moveTo>
                      <a:pt x="0" y="0"/>
                    </a:moveTo>
                    <a:lnTo>
                      <a:pt x="487269" y="0"/>
                    </a:lnTo>
                    <a:lnTo>
                      <a:pt x="487269" y="273611"/>
                    </a:lnTo>
                    <a:lnTo>
                      <a:pt x="0" y="273611"/>
                    </a:lnTo>
                    <a:close/>
                  </a:path>
                </a:pathLst>
              </a:custGeom>
              <a:solidFill>
                <a:srgbClr val="FFFFFF"/>
              </a:solidFill>
            </p:spPr>
          </p:sp>
        </p:grpSp>
        <p:grpSp>
          <p:nvGrpSpPr>
            <p:cNvPr name="Group 78" id="78"/>
            <p:cNvGrpSpPr/>
            <p:nvPr/>
          </p:nvGrpSpPr>
          <p:grpSpPr>
            <a:xfrm rot="15422">
              <a:off x="4134506" y="84769"/>
              <a:ext cx="1210581" cy="1185940"/>
              <a:chOff x="0" y="0"/>
              <a:chExt cx="6350000" cy="6350000"/>
            </a:xfrm>
          </p:grpSpPr>
          <p:sp>
            <p:nvSpPr>
              <p:cNvPr name="Freeform 79" id="79"/>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sp>
        </p:grpSp>
        <p:grpSp>
          <p:nvGrpSpPr>
            <p:cNvPr name="Group 80" id="80"/>
            <p:cNvGrpSpPr/>
            <p:nvPr/>
          </p:nvGrpSpPr>
          <p:grpSpPr>
            <a:xfrm rot="100495">
              <a:off x="5762431" y="654833"/>
              <a:ext cx="354485" cy="229775"/>
              <a:chOff x="0" y="0"/>
              <a:chExt cx="422113" cy="273611"/>
            </a:xfrm>
          </p:grpSpPr>
          <p:sp>
            <p:nvSpPr>
              <p:cNvPr name="Freeform 81" id="81"/>
              <p:cNvSpPr/>
              <p:nvPr/>
            </p:nvSpPr>
            <p:spPr>
              <a:xfrm flipH="false" flipV="false" rot="0">
                <a:off x="0" y="0"/>
                <a:ext cx="422113" cy="273611"/>
              </a:xfrm>
              <a:custGeom>
                <a:avLst/>
                <a:gdLst/>
                <a:ahLst/>
                <a:cxnLst/>
                <a:rect r="r" b="b" t="t" l="l"/>
                <a:pathLst>
                  <a:path h="273611" w="422113">
                    <a:moveTo>
                      <a:pt x="0" y="0"/>
                    </a:moveTo>
                    <a:lnTo>
                      <a:pt x="422113" y="0"/>
                    </a:lnTo>
                    <a:lnTo>
                      <a:pt x="422113" y="273611"/>
                    </a:lnTo>
                    <a:lnTo>
                      <a:pt x="0" y="273611"/>
                    </a:lnTo>
                    <a:close/>
                  </a:path>
                </a:pathLst>
              </a:custGeom>
              <a:solidFill>
                <a:srgbClr val="FFFFFF"/>
              </a:solidFill>
            </p:spPr>
          </p:sp>
        </p:grpSp>
        <p:sp>
          <p:nvSpPr>
            <p:cNvPr name="Freeform 82" id="82"/>
            <p:cNvSpPr/>
            <p:nvPr/>
          </p:nvSpPr>
          <p:spPr>
            <a:xfrm flipH="false" flipV="false" rot="0">
              <a:off x="1986791" y="2645254"/>
              <a:ext cx="234843" cy="36694"/>
            </a:xfrm>
            <a:custGeom>
              <a:avLst/>
              <a:gdLst/>
              <a:ahLst/>
              <a:cxnLst/>
              <a:rect r="r" b="b" t="t" l="l"/>
              <a:pathLst>
                <a:path h="36694" w="234843">
                  <a:moveTo>
                    <a:pt x="0" y="0"/>
                  </a:moveTo>
                  <a:lnTo>
                    <a:pt x="234843" y="0"/>
                  </a:lnTo>
                  <a:lnTo>
                    <a:pt x="234843" y="36694"/>
                  </a:lnTo>
                  <a:lnTo>
                    <a:pt x="0" y="3669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83" id="83"/>
            <p:cNvSpPr/>
            <p:nvPr/>
          </p:nvSpPr>
          <p:spPr>
            <a:xfrm flipH="false" flipV="false" rot="0">
              <a:off x="3280984" y="2599769"/>
              <a:ext cx="244994" cy="38280"/>
            </a:xfrm>
            <a:custGeom>
              <a:avLst/>
              <a:gdLst/>
              <a:ahLst/>
              <a:cxnLst/>
              <a:rect r="r" b="b" t="t" l="l"/>
              <a:pathLst>
                <a:path h="38280" w="244994">
                  <a:moveTo>
                    <a:pt x="0" y="0"/>
                  </a:moveTo>
                  <a:lnTo>
                    <a:pt x="244994" y="0"/>
                  </a:lnTo>
                  <a:lnTo>
                    <a:pt x="244994" y="38280"/>
                  </a:lnTo>
                  <a:lnTo>
                    <a:pt x="0" y="3828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nvGrpSpPr>
            <p:cNvPr name="Group 84" id="84"/>
            <p:cNvGrpSpPr/>
            <p:nvPr/>
          </p:nvGrpSpPr>
          <p:grpSpPr>
            <a:xfrm rot="2070209">
              <a:off x="1348144" y="1579261"/>
              <a:ext cx="573482" cy="371728"/>
              <a:chOff x="0" y="0"/>
              <a:chExt cx="422113" cy="273611"/>
            </a:xfrm>
          </p:grpSpPr>
          <p:sp>
            <p:nvSpPr>
              <p:cNvPr name="Freeform 85" id="85"/>
              <p:cNvSpPr/>
              <p:nvPr/>
            </p:nvSpPr>
            <p:spPr>
              <a:xfrm flipH="false" flipV="false" rot="0">
                <a:off x="0" y="0"/>
                <a:ext cx="422113" cy="273611"/>
              </a:xfrm>
              <a:custGeom>
                <a:avLst/>
                <a:gdLst/>
                <a:ahLst/>
                <a:cxnLst/>
                <a:rect r="r" b="b" t="t" l="l"/>
                <a:pathLst>
                  <a:path h="273611" w="422113">
                    <a:moveTo>
                      <a:pt x="0" y="0"/>
                    </a:moveTo>
                    <a:lnTo>
                      <a:pt x="422113" y="0"/>
                    </a:lnTo>
                    <a:lnTo>
                      <a:pt x="422113" y="273611"/>
                    </a:lnTo>
                    <a:lnTo>
                      <a:pt x="0" y="273611"/>
                    </a:lnTo>
                    <a:close/>
                  </a:path>
                </a:pathLst>
              </a:custGeom>
              <a:solidFill>
                <a:srgbClr val="FFFFFF"/>
              </a:solidFill>
            </p:spPr>
          </p:sp>
        </p:grpSp>
        <p:grpSp>
          <p:nvGrpSpPr>
            <p:cNvPr name="Group 86" id="86"/>
            <p:cNvGrpSpPr/>
            <p:nvPr/>
          </p:nvGrpSpPr>
          <p:grpSpPr>
            <a:xfrm rot="-5400000">
              <a:off x="3278057" y="-132326"/>
              <a:ext cx="1443219" cy="2337270"/>
              <a:chOff x="0" y="0"/>
              <a:chExt cx="638643" cy="1034272"/>
            </a:xfrm>
          </p:grpSpPr>
          <p:sp>
            <p:nvSpPr>
              <p:cNvPr name="Freeform 87" id="87"/>
              <p:cNvSpPr/>
              <p:nvPr/>
            </p:nvSpPr>
            <p:spPr>
              <a:xfrm flipH="false" flipV="false" rot="0">
                <a:off x="0" y="0"/>
                <a:ext cx="638643" cy="1034272"/>
              </a:xfrm>
              <a:custGeom>
                <a:avLst/>
                <a:gdLst/>
                <a:ahLst/>
                <a:cxnLst/>
                <a:rect r="r" b="b" t="t" l="l"/>
                <a:pathLst>
                  <a:path h="1034272" w="638643">
                    <a:moveTo>
                      <a:pt x="0" y="0"/>
                    </a:moveTo>
                    <a:lnTo>
                      <a:pt x="638643" y="0"/>
                    </a:lnTo>
                    <a:lnTo>
                      <a:pt x="638643" y="1034272"/>
                    </a:lnTo>
                    <a:lnTo>
                      <a:pt x="0" y="1034272"/>
                    </a:lnTo>
                    <a:close/>
                  </a:path>
                </a:pathLst>
              </a:custGeom>
              <a:solidFill>
                <a:srgbClr val="FFFFFF"/>
              </a:solidFill>
            </p:spPr>
          </p:sp>
        </p:grpSp>
        <p:grpSp>
          <p:nvGrpSpPr>
            <p:cNvPr name="Group 88" id="88"/>
            <p:cNvGrpSpPr/>
            <p:nvPr/>
          </p:nvGrpSpPr>
          <p:grpSpPr>
            <a:xfrm rot="2070209">
              <a:off x="1965575" y="1071831"/>
              <a:ext cx="1218439" cy="618312"/>
              <a:chOff x="0" y="0"/>
              <a:chExt cx="539175" cy="273611"/>
            </a:xfrm>
          </p:grpSpPr>
          <p:sp>
            <p:nvSpPr>
              <p:cNvPr name="Freeform 89" id="89"/>
              <p:cNvSpPr/>
              <p:nvPr/>
            </p:nvSpPr>
            <p:spPr>
              <a:xfrm flipH="false" flipV="false" rot="0">
                <a:off x="0" y="0"/>
                <a:ext cx="539175" cy="273611"/>
              </a:xfrm>
              <a:custGeom>
                <a:avLst/>
                <a:gdLst/>
                <a:ahLst/>
                <a:cxnLst/>
                <a:rect r="r" b="b" t="t" l="l"/>
                <a:pathLst>
                  <a:path h="273611" w="539175">
                    <a:moveTo>
                      <a:pt x="0" y="0"/>
                    </a:moveTo>
                    <a:lnTo>
                      <a:pt x="539175" y="0"/>
                    </a:lnTo>
                    <a:lnTo>
                      <a:pt x="539175" y="273611"/>
                    </a:lnTo>
                    <a:lnTo>
                      <a:pt x="0" y="273611"/>
                    </a:lnTo>
                    <a:close/>
                  </a:path>
                </a:pathLst>
              </a:custGeom>
              <a:solidFill>
                <a:srgbClr val="FFFFFF"/>
              </a:solidFill>
            </p:spPr>
          </p:sp>
        </p:grpSp>
        <p:grpSp>
          <p:nvGrpSpPr>
            <p:cNvPr name="Group 90" id="90"/>
            <p:cNvGrpSpPr/>
            <p:nvPr/>
          </p:nvGrpSpPr>
          <p:grpSpPr>
            <a:xfrm rot="2070209">
              <a:off x="2295553" y="530488"/>
              <a:ext cx="953899" cy="618312"/>
              <a:chOff x="0" y="0"/>
              <a:chExt cx="422113" cy="273611"/>
            </a:xfrm>
          </p:grpSpPr>
          <p:sp>
            <p:nvSpPr>
              <p:cNvPr name="Freeform 91" id="91"/>
              <p:cNvSpPr/>
              <p:nvPr/>
            </p:nvSpPr>
            <p:spPr>
              <a:xfrm flipH="false" flipV="false" rot="0">
                <a:off x="0" y="0"/>
                <a:ext cx="422113" cy="273611"/>
              </a:xfrm>
              <a:custGeom>
                <a:avLst/>
                <a:gdLst/>
                <a:ahLst/>
                <a:cxnLst/>
                <a:rect r="r" b="b" t="t" l="l"/>
                <a:pathLst>
                  <a:path h="273611" w="422113">
                    <a:moveTo>
                      <a:pt x="0" y="0"/>
                    </a:moveTo>
                    <a:lnTo>
                      <a:pt x="422113" y="0"/>
                    </a:lnTo>
                    <a:lnTo>
                      <a:pt x="422113" y="273611"/>
                    </a:lnTo>
                    <a:lnTo>
                      <a:pt x="0" y="273611"/>
                    </a:lnTo>
                    <a:close/>
                  </a:path>
                </a:pathLst>
              </a:custGeom>
              <a:solidFill>
                <a:srgbClr val="FFFFFF"/>
              </a:solidFill>
            </p:spPr>
          </p:sp>
        </p:grpSp>
        <p:grpSp>
          <p:nvGrpSpPr>
            <p:cNvPr name="Group 92" id="92"/>
            <p:cNvGrpSpPr/>
            <p:nvPr/>
          </p:nvGrpSpPr>
          <p:grpSpPr>
            <a:xfrm rot="0">
              <a:off x="2376265" y="17436"/>
              <a:ext cx="1315401" cy="1288626"/>
              <a:chOff x="0" y="0"/>
              <a:chExt cx="6350000" cy="6350000"/>
            </a:xfrm>
          </p:grpSpPr>
          <p:sp>
            <p:nvSpPr>
              <p:cNvPr name="Freeform 93" id="93"/>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sp>
        </p:grpSp>
        <p:grpSp>
          <p:nvGrpSpPr>
            <p:cNvPr name="Group 94" id="94"/>
            <p:cNvGrpSpPr/>
            <p:nvPr/>
          </p:nvGrpSpPr>
          <p:grpSpPr>
            <a:xfrm rot="0">
              <a:off x="3045768" y="43437"/>
              <a:ext cx="2122535" cy="618312"/>
              <a:chOff x="0" y="0"/>
              <a:chExt cx="939249" cy="273611"/>
            </a:xfrm>
          </p:grpSpPr>
          <p:sp>
            <p:nvSpPr>
              <p:cNvPr name="Freeform 95" id="95"/>
              <p:cNvSpPr/>
              <p:nvPr/>
            </p:nvSpPr>
            <p:spPr>
              <a:xfrm flipH="false" flipV="false" rot="0">
                <a:off x="0" y="0"/>
                <a:ext cx="939249" cy="273611"/>
              </a:xfrm>
              <a:custGeom>
                <a:avLst/>
                <a:gdLst/>
                <a:ahLst/>
                <a:cxnLst/>
                <a:rect r="r" b="b" t="t" l="l"/>
                <a:pathLst>
                  <a:path h="273611" w="939249">
                    <a:moveTo>
                      <a:pt x="0" y="0"/>
                    </a:moveTo>
                    <a:lnTo>
                      <a:pt x="939249" y="0"/>
                    </a:lnTo>
                    <a:lnTo>
                      <a:pt x="939249" y="273611"/>
                    </a:lnTo>
                    <a:lnTo>
                      <a:pt x="0" y="273611"/>
                    </a:lnTo>
                    <a:close/>
                  </a:path>
                </a:pathLst>
              </a:custGeom>
              <a:solidFill>
                <a:srgbClr val="FFFFFF"/>
              </a:solidFill>
            </p:spPr>
          </p:sp>
        </p:grpSp>
        <p:grpSp>
          <p:nvGrpSpPr>
            <p:cNvPr name="Group 96" id="96"/>
            <p:cNvGrpSpPr/>
            <p:nvPr/>
          </p:nvGrpSpPr>
          <p:grpSpPr>
            <a:xfrm rot="0">
              <a:off x="4295461" y="17436"/>
              <a:ext cx="1315401" cy="1288626"/>
              <a:chOff x="0" y="0"/>
              <a:chExt cx="6350000" cy="6350000"/>
            </a:xfrm>
          </p:grpSpPr>
          <p:sp>
            <p:nvSpPr>
              <p:cNvPr name="Freeform 97" id="97"/>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sp>
        </p:grpSp>
        <p:grpSp>
          <p:nvGrpSpPr>
            <p:cNvPr name="Group 98" id="98"/>
            <p:cNvGrpSpPr/>
            <p:nvPr/>
          </p:nvGrpSpPr>
          <p:grpSpPr>
            <a:xfrm rot="85072">
              <a:off x="1308916" y="1159196"/>
              <a:ext cx="231568" cy="150101"/>
              <a:chOff x="0" y="0"/>
              <a:chExt cx="422113" cy="273611"/>
            </a:xfrm>
          </p:grpSpPr>
          <p:sp>
            <p:nvSpPr>
              <p:cNvPr name="Freeform 99" id="99"/>
              <p:cNvSpPr/>
              <p:nvPr/>
            </p:nvSpPr>
            <p:spPr>
              <a:xfrm flipH="false" flipV="false" rot="0">
                <a:off x="0" y="0"/>
                <a:ext cx="422113" cy="273611"/>
              </a:xfrm>
              <a:custGeom>
                <a:avLst/>
                <a:gdLst/>
                <a:ahLst/>
                <a:cxnLst/>
                <a:rect r="r" b="b" t="t" l="l"/>
                <a:pathLst>
                  <a:path h="273611" w="422113">
                    <a:moveTo>
                      <a:pt x="0" y="0"/>
                    </a:moveTo>
                    <a:lnTo>
                      <a:pt x="422113" y="0"/>
                    </a:lnTo>
                    <a:lnTo>
                      <a:pt x="422113" y="273611"/>
                    </a:lnTo>
                    <a:lnTo>
                      <a:pt x="0" y="273611"/>
                    </a:lnTo>
                    <a:close/>
                  </a:path>
                </a:pathLst>
              </a:custGeom>
              <a:solidFill>
                <a:srgbClr val="FFFFFF"/>
              </a:solidFill>
            </p:spPr>
          </p:sp>
        </p:grpSp>
        <p:grpSp>
          <p:nvGrpSpPr>
            <p:cNvPr name="Group 100" id="100"/>
            <p:cNvGrpSpPr/>
            <p:nvPr/>
          </p:nvGrpSpPr>
          <p:grpSpPr>
            <a:xfrm rot="85072">
              <a:off x="1296302" y="2544274"/>
              <a:ext cx="466852" cy="248369"/>
              <a:chOff x="0" y="0"/>
              <a:chExt cx="850998" cy="452738"/>
            </a:xfrm>
          </p:grpSpPr>
          <p:sp>
            <p:nvSpPr>
              <p:cNvPr name="Freeform 101" id="101"/>
              <p:cNvSpPr/>
              <p:nvPr/>
            </p:nvSpPr>
            <p:spPr>
              <a:xfrm flipH="false" flipV="false" rot="0">
                <a:off x="0" y="0"/>
                <a:ext cx="850998" cy="452738"/>
              </a:xfrm>
              <a:custGeom>
                <a:avLst/>
                <a:gdLst/>
                <a:ahLst/>
                <a:cxnLst/>
                <a:rect r="r" b="b" t="t" l="l"/>
                <a:pathLst>
                  <a:path h="452738" w="850998">
                    <a:moveTo>
                      <a:pt x="0" y="0"/>
                    </a:moveTo>
                    <a:lnTo>
                      <a:pt x="850998" y="0"/>
                    </a:lnTo>
                    <a:lnTo>
                      <a:pt x="850998" y="452738"/>
                    </a:lnTo>
                    <a:lnTo>
                      <a:pt x="0" y="452738"/>
                    </a:lnTo>
                    <a:close/>
                  </a:path>
                </a:pathLst>
              </a:custGeom>
              <a:solidFill>
                <a:srgbClr val="FFFFFF"/>
              </a:solidFill>
            </p:spPr>
          </p:sp>
        </p:grpSp>
        <p:sp>
          <p:nvSpPr>
            <p:cNvPr name="Freeform 102" id="102"/>
            <p:cNvSpPr/>
            <p:nvPr/>
          </p:nvSpPr>
          <p:spPr>
            <a:xfrm flipH="false" flipV="false" rot="0">
              <a:off x="1490960" y="0"/>
              <a:ext cx="5144262" cy="3530250"/>
            </a:xfrm>
            <a:custGeom>
              <a:avLst/>
              <a:gdLst/>
              <a:ahLst/>
              <a:cxnLst/>
              <a:rect r="r" b="b" t="t" l="l"/>
              <a:pathLst>
                <a:path h="3530250" w="5144262">
                  <a:moveTo>
                    <a:pt x="0" y="0"/>
                  </a:moveTo>
                  <a:lnTo>
                    <a:pt x="5144261" y="0"/>
                  </a:lnTo>
                  <a:lnTo>
                    <a:pt x="5144261" y="3530250"/>
                  </a:lnTo>
                  <a:lnTo>
                    <a:pt x="0" y="3530250"/>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03" id="103"/>
            <p:cNvSpPr/>
            <p:nvPr/>
          </p:nvSpPr>
          <p:spPr>
            <a:xfrm flipH="false" flipV="false" rot="0">
              <a:off x="3476867" y="314699"/>
              <a:ext cx="1045601" cy="1587250"/>
            </a:xfrm>
            <a:custGeom>
              <a:avLst/>
              <a:gdLst/>
              <a:ahLst/>
              <a:cxnLst/>
              <a:rect r="r" b="b" t="t" l="l"/>
              <a:pathLst>
                <a:path h="1587250" w="1045601">
                  <a:moveTo>
                    <a:pt x="0" y="0"/>
                  </a:moveTo>
                  <a:lnTo>
                    <a:pt x="1045600" y="0"/>
                  </a:lnTo>
                  <a:lnTo>
                    <a:pt x="1045600" y="1587250"/>
                  </a:lnTo>
                  <a:lnTo>
                    <a:pt x="0" y="1587250"/>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104" id="104"/>
            <p:cNvSpPr/>
            <p:nvPr/>
          </p:nvSpPr>
          <p:spPr>
            <a:xfrm flipH="false" flipV="false" rot="0">
              <a:off x="3543730" y="460889"/>
              <a:ext cx="881193" cy="1337674"/>
            </a:xfrm>
            <a:custGeom>
              <a:avLst/>
              <a:gdLst/>
              <a:ahLst/>
              <a:cxnLst/>
              <a:rect r="r" b="b" t="t" l="l"/>
              <a:pathLst>
                <a:path h="1337674" w="881193">
                  <a:moveTo>
                    <a:pt x="0" y="0"/>
                  </a:moveTo>
                  <a:lnTo>
                    <a:pt x="881193" y="0"/>
                  </a:lnTo>
                  <a:lnTo>
                    <a:pt x="881193" y="1337674"/>
                  </a:lnTo>
                  <a:lnTo>
                    <a:pt x="0" y="1337674"/>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
          <p:nvSpPr>
            <p:cNvPr name="Freeform 105" id="105"/>
            <p:cNvSpPr/>
            <p:nvPr/>
          </p:nvSpPr>
          <p:spPr>
            <a:xfrm flipH="false" flipV="false" rot="-7007441">
              <a:off x="3207929" y="360704"/>
              <a:ext cx="389234" cy="583850"/>
            </a:xfrm>
            <a:custGeom>
              <a:avLst/>
              <a:gdLst/>
              <a:ahLst/>
              <a:cxnLst/>
              <a:rect r="r" b="b" t="t" l="l"/>
              <a:pathLst>
                <a:path h="583850" w="389234">
                  <a:moveTo>
                    <a:pt x="0" y="0"/>
                  </a:moveTo>
                  <a:lnTo>
                    <a:pt x="389234" y="0"/>
                  </a:lnTo>
                  <a:lnTo>
                    <a:pt x="389234" y="583850"/>
                  </a:lnTo>
                  <a:lnTo>
                    <a:pt x="0" y="583850"/>
                  </a:lnTo>
                  <a:lnTo>
                    <a:pt x="0" y="0"/>
                  </a:lnTo>
                  <a:close/>
                </a:path>
              </a:pathLst>
            </a:custGeom>
            <a:blipFill>
              <a:blip r:embed="rId22">
                <a:extLst>
                  <a:ext uri="{96DAC541-7B7A-43D3-8B79-37D633B846F1}">
                    <asvg:svgBlip xmlns:asvg="http://schemas.microsoft.com/office/drawing/2016/SVG/main" r:embed="rId23"/>
                  </a:ext>
                </a:extLst>
              </a:blip>
              <a:stretch>
                <a:fillRect l="-442305" t="-279484" r="-447026" b="-172892"/>
              </a:stretch>
            </a:blipFill>
          </p:spPr>
        </p:sp>
        <p:sp>
          <p:nvSpPr>
            <p:cNvPr name="Freeform 106" id="106"/>
            <p:cNvSpPr/>
            <p:nvPr/>
          </p:nvSpPr>
          <p:spPr>
            <a:xfrm flipH="false" flipV="false" rot="3275830">
              <a:off x="4585630" y="338260"/>
              <a:ext cx="389234" cy="583850"/>
            </a:xfrm>
            <a:custGeom>
              <a:avLst/>
              <a:gdLst/>
              <a:ahLst/>
              <a:cxnLst/>
              <a:rect r="r" b="b" t="t" l="l"/>
              <a:pathLst>
                <a:path h="583850" w="389234">
                  <a:moveTo>
                    <a:pt x="0" y="0"/>
                  </a:moveTo>
                  <a:lnTo>
                    <a:pt x="389234" y="0"/>
                  </a:lnTo>
                  <a:lnTo>
                    <a:pt x="389234" y="583850"/>
                  </a:lnTo>
                  <a:lnTo>
                    <a:pt x="0" y="583850"/>
                  </a:lnTo>
                  <a:lnTo>
                    <a:pt x="0" y="0"/>
                  </a:lnTo>
                  <a:close/>
                </a:path>
              </a:pathLst>
            </a:custGeom>
            <a:blipFill>
              <a:blip r:embed="rId22">
                <a:extLst>
                  <a:ext uri="{96DAC541-7B7A-43D3-8B79-37D633B846F1}">
                    <asvg:svgBlip xmlns:asvg="http://schemas.microsoft.com/office/drawing/2016/SVG/main" r:embed="rId23"/>
                  </a:ext>
                </a:extLst>
              </a:blip>
              <a:stretch>
                <a:fillRect l="-442305" t="-279484" r="-447026" b="-172892"/>
              </a:stretch>
            </a:blipFill>
          </p:spPr>
        </p:sp>
        <p:grpSp>
          <p:nvGrpSpPr>
            <p:cNvPr name="Group 107" id="107"/>
            <p:cNvGrpSpPr/>
            <p:nvPr/>
          </p:nvGrpSpPr>
          <p:grpSpPr>
            <a:xfrm rot="0">
              <a:off x="2443531" y="2618909"/>
              <a:ext cx="3251833" cy="320864"/>
              <a:chOff x="0" y="0"/>
              <a:chExt cx="1292461" cy="127529"/>
            </a:xfrm>
          </p:grpSpPr>
          <p:sp>
            <p:nvSpPr>
              <p:cNvPr name="Freeform 108" id="108"/>
              <p:cNvSpPr/>
              <p:nvPr/>
            </p:nvSpPr>
            <p:spPr>
              <a:xfrm flipH="false" flipV="false" rot="0">
                <a:off x="0" y="0"/>
                <a:ext cx="1292461" cy="127529"/>
              </a:xfrm>
              <a:custGeom>
                <a:avLst/>
                <a:gdLst/>
                <a:ahLst/>
                <a:cxnLst/>
                <a:rect r="r" b="b" t="t" l="l"/>
                <a:pathLst>
                  <a:path h="127529" w="1292461">
                    <a:moveTo>
                      <a:pt x="0" y="0"/>
                    </a:moveTo>
                    <a:lnTo>
                      <a:pt x="1292461" y="0"/>
                    </a:lnTo>
                    <a:lnTo>
                      <a:pt x="1292461" y="127529"/>
                    </a:lnTo>
                    <a:lnTo>
                      <a:pt x="0" y="127529"/>
                    </a:lnTo>
                    <a:close/>
                  </a:path>
                </a:pathLst>
              </a:custGeom>
              <a:solidFill>
                <a:srgbClr val="F79326"/>
              </a:solidFill>
            </p:spPr>
          </p:sp>
          <p:sp>
            <p:nvSpPr>
              <p:cNvPr name="TextBox 109" id="109"/>
              <p:cNvSpPr txBox="true"/>
              <p:nvPr/>
            </p:nvSpPr>
            <p:spPr>
              <a:xfrm>
                <a:off x="0" y="0"/>
                <a:ext cx="812800" cy="812800"/>
              </a:xfrm>
              <a:prstGeom prst="rect">
                <a:avLst/>
              </a:prstGeom>
            </p:spPr>
            <p:txBody>
              <a:bodyPr anchor="ctr" rtlCol="false" tIns="50800" lIns="50800" bIns="50800" rIns="50800"/>
              <a:lstStyle/>
              <a:p>
                <a:pPr algn="ctr">
                  <a:lnSpc>
                    <a:spcPts val="1294"/>
                  </a:lnSpc>
                </a:pPr>
              </a:p>
            </p:txBody>
          </p:sp>
        </p:grpSp>
        <p:sp>
          <p:nvSpPr>
            <p:cNvPr name="Freeform 110" id="110"/>
            <p:cNvSpPr/>
            <p:nvPr/>
          </p:nvSpPr>
          <p:spPr>
            <a:xfrm flipH="false" flipV="false" rot="0">
              <a:off x="3958690" y="2618909"/>
              <a:ext cx="221515" cy="336266"/>
            </a:xfrm>
            <a:custGeom>
              <a:avLst/>
              <a:gdLst/>
              <a:ahLst/>
              <a:cxnLst/>
              <a:rect r="r" b="b" t="t" l="l"/>
              <a:pathLst>
                <a:path h="336266" w="221515">
                  <a:moveTo>
                    <a:pt x="0" y="0"/>
                  </a:moveTo>
                  <a:lnTo>
                    <a:pt x="221515" y="0"/>
                  </a:lnTo>
                  <a:lnTo>
                    <a:pt x="221515" y="336266"/>
                  </a:lnTo>
                  <a:lnTo>
                    <a:pt x="0" y="336266"/>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gr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0">
            <a:off x="-214365" y="-30618"/>
            <a:ext cx="536991" cy="7477966"/>
          </a:xfrm>
          <a:prstGeom prst="rect">
            <a:avLst/>
          </a:prstGeom>
          <a:solidFill>
            <a:srgbClr val="E0475A"/>
          </a:solidFill>
        </p:spPr>
      </p:sp>
      <p:grpSp>
        <p:nvGrpSpPr>
          <p:cNvPr name="Group 3" id="3"/>
          <p:cNvGrpSpPr/>
          <p:nvPr/>
        </p:nvGrpSpPr>
        <p:grpSpPr>
          <a:xfrm rot="0">
            <a:off x="8427429" y="129809"/>
            <a:ext cx="1189302" cy="833481"/>
            <a:chOff x="0" y="0"/>
            <a:chExt cx="1585737" cy="1111308"/>
          </a:xfrm>
        </p:grpSpPr>
        <p:sp>
          <p:nvSpPr>
            <p:cNvPr name="Freeform 4" id="4"/>
            <p:cNvSpPr/>
            <p:nvPr/>
          </p:nvSpPr>
          <p:spPr>
            <a:xfrm flipH="false" flipV="true" rot="-6003037">
              <a:off x="951854" y="292900"/>
              <a:ext cx="621776" cy="469441"/>
            </a:xfrm>
            <a:custGeom>
              <a:avLst/>
              <a:gdLst/>
              <a:ahLst/>
              <a:cxnLst/>
              <a:rect r="r" b="b" t="t" l="l"/>
              <a:pathLst>
                <a:path h="469441" w="621776">
                  <a:moveTo>
                    <a:pt x="0" y="469441"/>
                  </a:moveTo>
                  <a:lnTo>
                    <a:pt x="621776" y="469441"/>
                  </a:lnTo>
                  <a:lnTo>
                    <a:pt x="621776" y="0"/>
                  </a:lnTo>
                  <a:lnTo>
                    <a:pt x="0" y="0"/>
                  </a:lnTo>
                  <a:lnTo>
                    <a:pt x="0" y="469441"/>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true" rot="-4226811">
              <a:off x="1108516" y="410483"/>
              <a:ext cx="408822" cy="433812"/>
            </a:xfrm>
            <a:custGeom>
              <a:avLst/>
              <a:gdLst/>
              <a:ahLst/>
              <a:cxnLst/>
              <a:rect r="r" b="b" t="t" l="l"/>
              <a:pathLst>
                <a:path h="433812" w="408822">
                  <a:moveTo>
                    <a:pt x="0" y="433812"/>
                  </a:moveTo>
                  <a:lnTo>
                    <a:pt x="408822" y="433812"/>
                  </a:lnTo>
                  <a:lnTo>
                    <a:pt x="408822" y="0"/>
                  </a:lnTo>
                  <a:lnTo>
                    <a:pt x="0" y="0"/>
                  </a:lnTo>
                  <a:lnTo>
                    <a:pt x="0" y="433812"/>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0">
              <a:off x="553122" y="830201"/>
              <a:ext cx="64730" cy="10114"/>
            </a:xfrm>
            <a:custGeom>
              <a:avLst/>
              <a:gdLst/>
              <a:ahLst/>
              <a:cxnLst/>
              <a:rect r="r" b="b" t="t" l="l"/>
              <a:pathLst>
                <a:path h="10114" w="64730">
                  <a:moveTo>
                    <a:pt x="0" y="0"/>
                  </a:moveTo>
                  <a:lnTo>
                    <a:pt x="64730" y="0"/>
                  </a:lnTo>
                  <a:lnTo>
                    <a:pt x="64730" y="10114"/>
                  </a:lnTo>
                  <a:lnTo>
                    <a:pt x="0" y="1011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7" id="7"/>
            <p:cNvSpPr/>
            <p:nvPr/>
          </p:nvSpPr>
          <p:spPr>
            <a:xfrm flipH="false" flipV="false" rot="-1149867">
              <a:off x="1369704" y="738587"/>
              <a:ext cx="128452" cy="70963"/>
            </a:xfrm>
            <a:custGeom>
              <a:avLst/>
              <a:gdLst/>
              <a:ahLst/>
              <a:cxnLst/>
              <a:rect r="r" b="b" t="t" l="l"/>
              <a:pathLst>
                <a:path h="70963" w="128452">
                  <a:moveTo>
                    <a:pt x="0" y="0"/>
                  </a:moveTo>
                  <a:lnTo>
                    <a:pt x="128452" y="0"/>
                  </a:lnTo>
                  <a:lnTo>
                    <a:pt x="128452" y="70963"/>
                  </a:lnTo>
                  <a:lnTo>
                    <a:pt x="0" y="70963"/>
                  </a:lnTo>
                  <a:lnTo>
                    <a:pt x="0" y="0"/>
                  </a:lnTo>
                  <a:close/>
                </a:path>
              </a:pathLst>
            </a:custGeom>
            <a:blipFill>
              <a:blip r:embed="rId8">
                <a:extLst>
                  <a:ext uri="{96DAC541-7B7A-43D3-8B79-37D633B846F1}">
                    <asvg:svgBlip xmlns:asvg="http://schemas.microsoft.com/office/drawing/2016/SVG/main" r:embed="rId9"/>
                  </a:ext>
                </a:extLst>
              </a:blip>
              <a:stretch>
                <a:fillRect l="-117777" t="0" r="-95555" b="-189256"/>
              </a:stretch>
            </a:blipFill>
          </p:spPr>
        </p:sp>
        <p:sp>
          <p:nvSpPr>
            <p:cNvPr name="Freeform 8" id="8"/>
            <p:cNvSpPr/>
            <p:nvPr/>
          </p:nvSpPr>
          <p:spPr>
            <a:xfrm flipH="false" flipV="false" rot="239280">
              <a:off x="1417352" y="793187"/>
              <a:ext cx="128452" cy="70963"/>
            </a:xfrm>
            <a:custGeom>
              <a:avLst/>
              <a:gdLst/>
              <a:ahLst/>
              <a:cxnLst/>
              <a:rect r="r" b="b" t="t" l="l"/>
              <a:pathLst>
                <a:path h="70963" w="128452">
                  <a:moveTo>
                    <a:pt x="0" y="0"/>
                  </a:moveTo>
                  <a:lnTo>
                    <a:pt x="128452" y="0"/>
                  </a:lnTo>
                  <a:lnTo>
                    <a:pt x="128452" y="70963"/>
                  </a:lnTo>
                  <a:lnTo>
                    <a:pt x="0" y="70963"/>
                  </a:lnTo>
                  <a:lnTo>
                    <a:pt x="0" y="0"/>
                  </a:lnTo>
                  <a:close/>
                </a:path>
              </a:pathLst>
            </a:custGeom>
            <a:blipFill>
              <a:blip r:embed="rId8">
                <a:extLst>
                  <a:ext uri="{96DAC541-7B7A-43D3-8B79-37D633B846F1}">
                    <asvg:svgBlip xmlns:asvg="http://schemas.microsoft.com/office/drawing/2016/SVG/main" r:embed="rId9"/>
                  </a:ext>
                </a:extLst>
              </a:blip>
              <a:stretch>
                <a:fillRect l="-117777" t="0" r="-95555" b="-189256"/>
              </a:stretch>
            </a:blipFill>
          </p:spPr>
        </p:sp>
        <p:sp>
          <p:nvSpPr>
            <p:cNvPr name="Freeform 9" id="9"/>
            <p:cNvSpPr/>
            <p:nvPr/>
          </p:nvSpPr>
          <p:spPr>
            <a:xfrm flipH="false" flipV="false" rot="239280">
              <a:off x="1375480" y="851066"/>
              <a:ext cx="128452" cy="70963"/>
            </a:xfrm>
            <a:custGeom>
              <a:avLst/>
              <a:gdLst/>
              <a:ahLst/>
              <a:cxnLst/>
              <a:rect r="r" b="b" t="t" l="l"/>
              <a:pathLst>
                <a:path h="70963" w="128452">
                  <a:moveTo>
                    <a:pt x="0" y="0"/>
                  </a:moveTo>
                  <a:lnTo>
                    <a:pt x="128452" y="0"/>
                  </a:lnTo>
                  <a:lnTo>
                    <a:pt x="128452" y="70963"/>
                  </a:lnTo>
                  <a:lnTo>
                    <a:pt x="0" y="70963"/>
                  </a:lnTo>
                  <a:lnTo>
                    <a:pt x="0" y="0"/>
                  </a:lnTo>
                  <a:close/>
                </a:path>
              </a:pathLst>
            </a:custGeom>
            <a:blipFill>
              <a:blip r:embed="rId8">
                <a:extLst>
                  <a:ext uri="{96DAC541-7B7A-43D3-8B79-37D633B846F1}">
                    <asvg:svgBlip xmlns:asvg="http://schemas.microsoft.com/office/drawing/2016/SVG/main" r:embed="rId9"/>
                  </a:ext>
                </a:extLst>
              </a:blip>
              <a:stretch>
                <a:fillRect l="-117777" t="0" r="-95555" b="-189256"/>
              </a:stretch>
            </a:blipFill>
          </p:spPr>
        </p:sp>
        <p:sp>
          <p:nvSpPr>
            <p:cNvPr name="Freeform 10" id="10"/>
            <p:cNvSpPr/>
            <p:nvPr/>
          </p:nvSpPr>
          <p:spPr>
            <a:xfrm flipH="false" flipV="false" rot="-10120229">
              <a:off x="73020" y="623377"/>
              <a:ext cx="228905" cy="152222"/>
            </a:xfrm>
            <a:custGeom>
              <a:avLst/>
              <a:gdLst/>
              <a:ahLst/>
              <a:cxnLst/>
              <a:rect r="r" b="b" t="t" l="l"/>
              <a:pathLst>
                <a:path h="152222" w="228905">
                  <a:moveTo>
                    <a:pt x="0" y="0"/>
                  </a:moveTo>
                  <a:lnTo>
                    <a:pt x="228904" y="0"/>
                  </a:lnTo>
                  <a:lnTo>
                    <a:pt x="228904" y="152222"/>
                  </a:lnTo>
                  <a:lnTo>
                    <a:pt x="0" y="152222"/>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1" id="11"/>
            <p:cNvSpPr/>
            <p:nvPr/>
          </p:nvSpPr>
          <p:spPr>
            <a:xfrm flipH="false" flipV="false" rot="0">
              <a:off x="909840" y="817664"/>
              <a:ext cx="67528" cy="10551"/>
            </a:xfrm>
            <a:custGeom>
              <a:avLst/>
              <a:gdLst/>
              <a:ahLst/>
              <a:cxnLst/>
              <a:rect r="r" b="b" t="t" l="l"/>
              <a:pathLst>
                <a:path h="10551" w="67528">
                  <a:moveTo>
                    <a:pt x="0" y="0"/>
                  </a:moveTo>
                  <a:lnTo>
                    <a:pt x="67528" y="0"/>
                  </a:lnTo>
                  <a:lnTo>
                    <a:pt x="67528" y="10551"/>
                  </a:lnTo>
                  <a:lnTo>
                    <a:pt x="0" y="1055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p:cNvSpPr/>
            <p:nvPr/>
          </p:nvSpPr>
          <p:spPr>
            <a:xfrm flipH="false" flipV="false" rot="-6003037">
              <a:off x="-32150" y="141583"/>
              <a:ext cx="783491" cy="591535"/>
            </a:xfrm>
            <a:custGeom>
              <a:avLst/>
              <a:gdLst/>
              <a:ahLst/>
              <a:cxnLst/>
              <a:rect r="r" b="b" t="t" l="l"/>
              <a:pathLst>
                <a:path h="591535" w="783491">
                  <a:moveTo>
                    <a:pt x="0" y="0"/>
                  </a:moveTo>
                  <a:lnTo>
                    <a:pt x="783491" y="0"/>
                  </a:lnTo>
                  <a:lnTo>
                    <a:pt x="783491" y="591535"/>
                  </a:lnTo>
                  <a:lnTo>
                    <a:pt x="0" y="59153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3" id="13"/>
            <p:cNvSpPr/>
            <p:nvPr/>
          </p:nvSpPr>
          <p:spPr>
            <a:xfrm flipH="false" flipV="false" rot="934101">
              <a:off x="942887" y="137786"/>
              <a:ext cx="254436" cy="296719"/>
            </a:xfrm>
            <a:custGeom>
              <a:avLst/>
              <a:gdLst/>
              <a:ahLst/>
              <a:cxnLst/>
              <a:rect r="r" b="b" t="t" l="l"/>
              <a:pathLst>
                <a:path h="296719" w="254436">
                  <a:moveTo>
                    <a:pt x="0" y="0"/>
                  </a:moveTo>
                  <a:lnTo>
                    <a:pt x="254436" y="0"/>
                  </a:lnTo>
                  <a:lnTo>
                    <a:pt x="254436" y="296718"/>
                  </a:lnTo>
                  <a:lnTo>
                    <a:pt x="0" y="296718"/>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grpSp>
          <p:nvGrpSpPr>
            <p:cNvPr name="Group 14" id="14"/>
            <p:cNvGrpSpPr/>
            <p:nvPr/>
          </p:nvGrpSpPr>
          <p:grpSpPr>
            <a:xfrm rot="0">
              <a:off x="361975" y="591540"/>
              <a:ext cx="812225" cy="230716"/>
              <a:chOff x="0" y="0"/>
              <a:chExt cx="2168996" cy="616112"/>
            </a:xfrm>
          </p:grpSpPr>
          <p:sp>
            <p:nvSpPr>
              <p:cNvPr name="Freeform 15" id="15"/>
              <p:cNvSpPr/>
              <p:nvPr/>
            </p:nvSpPr>
            <p:spPr>
              <a:xfrm flipH="false" flipV="false" rot="0">
                <a:off x="0" y="0"/>
                <a:ext cx="2168996" cy="616112"/>
              </a:xfrm>
              <a:custGeom>
                <a:avLst/>
                <a:gdLst/>
                <a:ahLst/>
                <a:cxnLst/>
                <a:rect r="r" b="b" t="t" l="l"/>
                <a:pathLst>
                  <a:path h="616112" w="2168996">
                    <a:moveTo>
                      <a:pt x="0" y="0"/>
                    </a:moveTo>
                    <a:lnTo>
                      <a:pt x="2168996" y="0"/>
                    </a:lnTo>
                    <a:lnTo>
                      <a:pt x="2168996" y="616112"/>
                    </a:lnTo>
                    <a:lnTo>
                      <a:pt x="0" y="616112"/>
                    </a:lnTo>
                    <a:close/>
                  </a:path>
                </a:pathLst>
              </a:custGeom>
              <a:solidFill>
                <a:srgbClr val="FFFFFF"/>
              </a:solidFill>
            </p:spPr>
          </p:sp>
        </p:grpSp>
        <p:grpSp>
          <p:nvGrpSpPr>
            <p:cNvPr name="Group 16" id="16"/>
            <p:cNvGrpSpPr/>
            <p:nvPr/>
          </p:nvGrpSpPr>
          <p:grpSpPr>
            <a:xfrm rot="2070209">
              <a:off x="377092" y="536381"/>
              <a:ext cx="158069" cy="102459"/>
              <a:chOff x="0" y="0"/>
              <a:chExt cx="422113" cy="273611"/>
            </a:xfrm>
          </p:grpSpPr>
          <p:sp>
            <p:nvSpPr>
              <p:cNvPr name="Freeform 17" id="17"/>
              <p:cNvSpPr/>
              <p:nvPr/>
            </p:nvSpPr>
            <p:spPr>
              <a:xfrm flipH="false" flipV="false" rot="0">
                <a:off x="0" y="0"/>
                <a:ext cx="422113" cy="273611"/>
              </a:xfrm>
              <a:custGeom>
                <a:avLst/>
                <a:gdLst/>
                <a:ahLst/>
                <a:cxnLst/>
                <a:rect r="r" b="b" t="t" l="l"/>
                <a:pathLst>
                  <a:path h="273611" w="422113">
                    <a:moveTo>
                      <a:pt x="0" y="0"/>
                    </a:moveTo>
                    <a:lnTo>
                      <a:pt x="422113" y="0"/>
                    </a:lnTo>
                    <a:lnTo>
                      <a:pt x="422113" y="273611"/>
                    </a:lnTo>
                    <a:lnTo>
                      <a:pt x="0" y="273611"/>
                    </a:lnTo>
                    <a:close/>
                  </a:path>
                </a:pathLst>
              </a:custGeom>
              <a:solidFill>
                <a:srgbClr val="FFFFFF"/>
              </a:solidFill>
            </p:spPr>
          </p:sp>
        </p:grpSp>
        <p:grpSp>
          <p:nvGrpSpPr>
            <p:cNvPr name="Group 18" id="18"/>
            <p:cNvGrpSpPr/>
            <p:nvPr/>
          </p:nvGrpSpPr>
          <p:grpSpPr>
            <a:xfrm rot="-2238842">
              <a:off x="911185" y="380987"/>
              <a:ext cx="198638" cy="307995"/>
              <a:chOff x="0" y="0"/>
              <a:chExt cx="530449" cy="822482"/>
            </a:xfrm>
          </p:grpSpPr>
          <p:sp>
            <p:nvSpPr>
              <p:cNvPr name="Freeform 19" id="19"/>
              <p:cNvSpPr/>
              <p:nvPr/>
            </p:nvSpPr>
            <p:spPr>
              <a:xfrm flipH="false" flipV="false" rot="0">
                <a:off x="0" y="0"/>
                <a:ext cx="530449" cy="822482"/>
              </a:xfrm>
              <a:custGeom>
                <a:avLst/>
                <a:gdLst/>
                <a:ahLst/>
                <a:cxnLst/>
                <a:rect r="r" b="b" t="t" l="l"/>
                <a:pathLst>
                  <a:path h="822482" w="530449">
                    <a:moveTo>
                      <a:pt x="0" y="0"/>
                    </a:moveTo>
                    <a:lnTo>
                      <a:pt x="530449" y="0"/>
                    </a:lnTo>
                    <a:lnTo>
                      <a:pt x="530449" y="822482"/>
                    </a:lnTo>
                    <a:lnTo>
                      <a:pt x="0" y="822482"/>
                    </a:lnTo>
                    <a:close/>
                  </a:path>
                </a:pathLst>
              </a:custGeom>
              <a:solidFill>
                <a:srgbClr val="FFFFFF"/>
              </a:solidFill>
            </p:spPr>
          </p:sp>
        </p:grpSp>
        <p:grpSp>
          <p:nvGrpSpPr>
            <p:cNvPr name="Group 20" id="20"/>
            <p:cNvGrpSpPr/>
            <p:nvPr/>
          </p:nvGrpSpPr>
          <p:grpSpPr>
            <a:xfrm rot="-5400000">
              <a:off x="648089" y="294108"/>
              <a:ext cx="239153" cy="387305"/>
              <a:chOff x="0" y="0"/>
              <a:chExt cx="638643" cy="1034272"/>
            </a:xfrm>
          </p:grpSpPr>
          <p:sp>
            <p:nvSpPr>
              <p:cNvPr name="Freeform 21" id="21"/>
              <p:cNvSpPr/>
              <p:nvPr/>
            </p:nvSpPr>
            <p:spPr>
              <a:xfrm flipH="false" flipV="false" rot="0">
                <a:off x="0" y="0"/>
                <a:ext cx="638643" cy="1034272"/>
              </a:xfrm>
              <a:custGeom>
                <a:avLst/>
                <a:gdLst/>
                <a:ahLst/>
                <a:cxnLst/>
                <a:rect r="r" b="b" t="t" l="l"/>
                <a:pathLst>
                  <a:path h="1034272" w="638643">
                    <a:moveTo>
                      <a:pt x="0" y="0"/>
                    </a:moveTo>
                    <a:lnTo>
                      <a:pt x="638643" y="0"/>
                    </a:lnTo>
                    <a:lnTo>
                      <a:pt x="638643" y="1034272"/>
                    </a:lnTo>
                    <a:lnTo>
                      <a:pt x="0" y="1034272"/>
                    </a:lnTo>
                    <a:close/>
                  </a:path>
                </a:pathLst>
              </a:custGeom>
              <a:solidFill>
                <a:srgbClr val="FFFFFF"/>
              </a:solidFill>
            </p:spPr>
          </p:sp>
        </p:grpSp>
        <p:grpSp>
          <p:nvGrpSpPr>
            <p:cNvPr name="Group 22" id="22"/>
            <p:cNvGrpSpPr/>
            <p:nvPr/>
          </p:nvGrpSpPr>
          <p:grpSpPr>
            <a:xfrm rot="2070209">
              <a:off x="430600" y="493647"/>
              <a:ext cx="201905" cy="102459"/>
              <a:chOff x="0" y="0"/>
              <a:chExt cx="539175" cy="273611"/>
            </a:xfrm>
          </p:grpSpPr>
          <p:sp>
            <p:nvSpPr>
              <p:cNvPr name="Freeform 23" id="23"/>
              <p:cNvSpPr/>
              <p:nvPr/>
            </p:nvSpPr>
            <p:spPr>
              <a:xfrm flipH="false" flipV="false" rot="0">
                <a:off x="0" y="0"/>
                <a:ext cx="539175" cy="273611"/>
              </a:xfrm>
              <a:custGeom>
                <a:avLst/>
                <a:gdLst/>
                <a:ahLst/>
                <a:cxnLst/>
                <a:rect r="r" b="b" t="t" l="l"/>
                <a:pathLst>
                  <a:path h="273611" w="539175">
                    <a:moveTo>
                      <a:pt x="0" y="0"/>
                    </a:moveTo>
                    <a:lnTo>
                      <a:pt x="539175" y="0"/>
                    </a:lnTo>
                    <a:lnTo>
                      <a:pt x="539175" y="273611"/>
                    </a:lnTo>
                    <a:lnTo>
                      <a:pt x="0" y="273611"/>
                    </a:lnTo>
                    <a:close/>
                  </a:path>
                </a:pathLst>
              </a:custGeom>
              <a:solidFill>
                <a:srgbClr val="FFFFFF"/>
              </a:solidFill>
            </p:spPr>
          </p:sp>
        </p:grpSp>
        <p:grpSp>
          <p:nvGrpSpPr>
            <p:cNvPr name="Group 24" id="24"/>
            <p:cNvGrpSpPr/>
            <p:nvPr/>
          </p:nvGrpSpPr>
          <p:grpSpPr>
            <a:xfrm rot="2070209">
              <a:off x="485280" y="403942"/>
              <a:ext cx="158069" cy="102459"/>
              <a:chOff x="0" y="0"/>
              <a:chExt cx="422113" cy="273611"/>
            </a:xfrm>
          </p:grpSpPr>
          <p:sp>
            <p:nvSpPr>
              <p:cNvPr name="Freeform 25" id="25"/>
              <p:cNvSpPr/>
              <p:nvPr/>
            </p:nvSpPr>
            <p:spPr>
              <a:xfrm flipH="false" flipV="false" rot="0">
                <a:off x="0" y="0"/>
                <a:ext cx="422113" cy="273611"/>
              </a:xfrm>
              <a:custGeom>
                <a:avLst/>
                <a:gdLst/>
                <a:ahLst/>
                <a:cxnLst/>
                <a:rect r="r" b="b" t="t" l="l"/>
                <a:pathLst>
                  <a:path h="273611" w="422113">
                    <a:moveTo>
                      <a:pt x="0" y="0"/>
                    </a:moveTo>
                    <a:lnTo>
                      <a:pt x="422113" y="0"/>
                    </a:lnTo>
                    <a:lnTo>
                      <a:pt x="422113" y="273611"/>
                    </a:lnTo>
                    <a:lnTo>
                      <a:pt x="0" y="273611"/>
                    </a:lnTo>
                    <a:close/>
                  </a:path>
                </a:pathLst>
              </a:custGeom>
              <a:solidFill>
                <a:srgbClr val="FFFFFF"/>
              </a:solidFill>
            </p:spPr>
          </p:sp>
        </p:grpSp>
        <p:grpSp>
          <p:nvGrpSpPr>
            <p:cNvPr name="Group 26" id="26"/>
            <p:cNvGrpSpPr/>
            <p:nvPr/>
          </p:nvGrpSpPr>
          <p:grpSpPr>
            <a:xfrm rot="0">
              <a:off x="498655" y="318925"/>
              <a:ext cx="217973" cy="213536"/>
              <a:chOff x="0" y="0"/>
              <a:chExt cx="6350000" cy="6350000"/>
            </a:xfrm>
          </p:grpSpPr>
          <p:sp>
            <p:nvSpPr>
              <p:cNvPr name="Freeform 27" id="27"/>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sp>
        </p:grpSp>
        <p:grpSp>
          <p:nvGrpSpPr>
            <p:cNvPr name="Group 28" id="28"/>
            <p:cNvGrpSpPr/>
            <p:nvPr/>
          </p:nvGrpSpPr>
          <p:grpSpPr>
            <a:xfrm rot="0">
              <a:off x="609597" y="323233"/>
              <a:ext cx="351721" cy="102459"/>
              <a:chOff x="0" y="0"/>
              <a:chExt cx="939249" cy="273611"/>
            </a:xfrm>
          </p:grpSpPr>
          <p:sp>
            <p:nvSpPr>
              <p:cNvPr name="Freeform 29" id="29"/>
              <p:cNvSpPr/>
              <p:nvPr/>
            </p:nvSpPr>
            <p:spPr>
              <a:xfrm flipH="false" flipV="false" rot="0">
                <a:off x="0" y="0"/>
                <a:ext cx="939249" cy="273611"/>
              </a:xfrm>
              <a:custGeom>
                <a:avLst/>
                <a:gdLst/>
                <a:ahLst/>
                <a:cxnLst/>
                <a:rect r="r" b="b" t="t" l="l"/>
                <a:pathLst>
                  <a:path h="273611" w="939249">
                    <a:moveTo>
                      <a:pt x="0" y="0"/>
                    </a:moveTo>
                    <a:lnTo>
                      <a:pt x="939249" y="0"/>
                    </a:lnTo>
                    <a:lnTo>
                      <a:pt x="939249" y="273611"/>
                    </a:lnTo>
                    <a:lnTo>
                      <a:pt x="0" y="273611"/>
                    </a:lnTo>
                    <a:close/>
                  </a:path>
                </a:pathLst>
              </a:custGeom>
              <a:solidFill>
                <a:srgbClr val="FFFFFF"/>
              </a:solidFill>
            </p:spPr>
          </p:sp>
        </p:grpSp>
        <p:grpSp>
          <p:nvGrpSpPr>
            <p:cNvPr name="Group 30" id="30"/>
            <p:cNvGrpSpPr/>
            <p:nvPr/>
          </p:nvGrpSpPr>
          <p:grpSpPr>
            <a:xfrm rot="0">
              <a:off x="816681" y="318925"/>
              <a:ext cx="217973" cy="213536"/>
              <a:chOff x="0" y="0"/>
              <a:chExt cx="6350000" cy="6350000"/>
            </a:xfrm>
          </p:grpSpPr>
          <p:sp>
            <p:nvSpPr>
              <p:cNvPr name="Freeform 31" id="31"/>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sp>
        </p:grpSp>
        <p:grpSp>
          <p:nvGrpSpPr>
            <p:cNvPr name="Group 32" id="32"/>
            <p:cNvGrpSpPr/>
            <p:nvPr/>
          </p:nvGrpSpPr>
          <p:grpSpPr>
            <a:xfrm rot="85072">
              <a:off x="366279" y="420599"/>
              <a:ext cx="63827" cy="41372"/>
              <a:chOff x="0" y="0"/>
              <a:chExt cx="422113" cy="273611"/>
            </a:xfrm>
          </p:grpSpPr>
          <p:sp>
            <p:nvSpPr>
              <p:cNvPr name="Freeform 33" id="33"/>
              <p:cNvSpPr/>
              <p:nvPr/>
            </p:nvSpPr>
            <p:spPr>
              <a:xfrm flipH="false" flipV="false" rot="0">
                <a:off x="0" y="0"/>
                <a:ext cx="422113" cy="273611"/>
              </a:xfrm>
              <a:custGeom>
                <a:avLst/>
                <a:gdLst/>
                <a:ahLst/>
                <a:cxnLst/>
                <a:rect r="r" b="b" t="t" l="l"/>
                <a:pathLst>
                  <a:path h="273611" w="422113">
                    <a:moveTo>
                      <a:pt x="0" y="0"/>
                    </a:moveTo>
                    <a:lnTo>
                      <a:pt x="422113" y="0"/>
                    </a:lnTo>
                    <a:lnTo>
                      <a:pt x="422113" y="273611"/>
                    </a:lnTo>
                    <a:lnTo>
                      <a:pt x="0" y="273611"/>
                    </a:lnTo>
                    <a:close/>
                  </a:path>
                </a:pathLst>
              </a:custGeom>
              <a:solidFill>
                <a:srgbClr val="FFFFFF"/>
              </a:solidFill>
            </p:spPr>
          </p:sp>
        </p:grpSp>
        <p:grpSp>
          <p:nvGrpSpPr>
            <p:cNvPr name="Group 34" id="34"/>
            <p:cNvGrpSpPr/>
            <p:nvPr/>
          </p:nvGrpSpPr>
          <p:grpSpPr>
            <a:xfrm rot="85072">
              <a:off x="1109872" y="420599"/>
              <a:ext cx="63827" cy="41372"/>
              <a:chOff x="0" y="0"/>
              <a:chExt cx="422113" cy="273611"/>
            </a:xfrm>
          </p:grpSpPr>
          <p:sp>
            <p:nvSpPr>
              <p:cNvPr name="Freeform 35" id="35"/>
              <p:cNvSpPr/>
              <p:nvPr/>
            </p:nvSpPr>
            <p:spPr>
              <a:xfrm flipH="false" flipV="false" rot="0">
                <a:off x="0" y="0"/>
                <a:ext cx="422113" cy="273611"/>
              </a:xfrm>
              <a:custGeom>
                <a:avLst/>
                <a:gdLst/>
                <a:ahLst/>
                <a:cxnLst/>
                <a:rect r="r" b="b" t="t" l="l"/>
                <a:pathLst>
                  <a:path h="273611" w="422113">
                    <a:moveTo>
                      <a:pt x="0" y="0"/>
                    </a:moveTo>
                    <a:lnTo>
                      <a:pt x="422113" y="0"/>
                    </a:lnTo>
                    <a:lnTo>
                      <a:pt x="422113" y="273611"/>
                    </a:lnTo>
                    <a:lnTo>
                      <a:pt x="0" y="273611"/>
                    </a:lnTo>
                    <a:close/>
                  </a:path>
                </a:pathLst>
              </a:custGeom>
              <a:solidFill>
                <a:srgbClr val="FFFFFF"/>
              </a:solidFill>
            </p:spPr>
          </p:sp>
        </p:grpSp>
        <p:grpSp>
          <p:nvGrpSpPr>
            <p:cNvPr name="Group 36" id="36"/>
            <p:cNvGrpSpPr/>
            <p:nvPr/>
          </p:nvGrpSpPr>
          <p:grpSpPr>
            <a:xfrm rot="85072">
              <a:off x="1044695" y="802368"/>
              <a:ext cx="128678" cy="68458"/>
              <a:chOff x="0" y="0"/>
              <a:chExt cx="850998" cy="452738"/>
            </a:xfrm>
          </p:grpSpPr>
          <p:sp>
            <p:nvSpPr>
              <p:cNvPr name="Freeform 37" id="37"/>
              <p:cNvSpPr/>
              <p:nvPr/>
            </p:nvSpPr>
            <p:spPr>
              <a:xfrm flipH="false" flipV="false" rot="0">
                <a:off x="0" y="0"/>
                <a:ext cx="850998" cy="452738"/>
              </a:xfrm>
              <a:custGeom>
                <a:avLst/>
                <a:gdLst/>
                <a:ahLst/>
                <a:cxnLst/>
                <a:rect r="r" b="b" t="t" l="l"/>
                <a:pathLst>
                  <a:path h="452738" w="850998">
                    <a:moveTo>
                      <a:pt x="0" y="0"/>
                    </a:moveTo>
                    <a:lnTo>
                      <a:pt x="850998" y="0"/>
                    </a:lnTo>
                    <a:lnTo>
                      <a:pt x="850998" y="452738"/>
                    </a:lnTo>
                    <a:lnTo>
                      <a:pt x="0" y="452738"/>
                    </a:lnTo>
                    <a:close/>
                  </a:path>
                </a:pathLst>
              </a:custGeom>
              <a:solidFill>
                <a:srgbClr val="FFFFFF"/>
              </a:solidFill>
            </p:spPr>
          </p:sp>
        </p:grpSp>
        <p:grpSp>
          <p:nvGrpSpPr>
            <p:cNvPr name="Group 38" id="38"/>
            <p:cNvGrpSpPr/>
            <p:nvPr/>
          </p:nvGrpSpPr>
          <p:grpSpPr>
            <a:xfrm rot="85072">
              <a:off x="362803" y="802368"/>
              <a:ext cx="128678" cy="68458"/>
              <a:chOff x="0" y="0"/>
              <a:chExt cx="850998" cy="452738"/>
            </a:xfrm>
          </p:grpSpPr>
          <p:sp>
            <p:nvSpPr>
              <p:cNvPr name="Freeform 39" id="39"/>
              <p:cNvSpPr/>
              <p:nvPr/>
            </p:nvSpPr>
            <p:spPr>
              <a:xfrm flipH="false" flipV="false" rot="0">
                <a:off x="0" y="0"/>
                <a:ext cx="850998" cy="452738"/>
              </a:xfrm>
              <a:custGeom>
                <a:avLst/>
                <a:gdLst/>
                <a:ahLst/>
                <a:cxnLst/>
                <a:rect r="r" b="b" t="t" l="l"/>
                <a:pathLst>
                  <a:path h="452738" w="850998">
                    <a:moveTo>
                      <a:pt x="0" y="0"/>
                    </a:moveTo>
                    <a:lnTo>
                      <a:pt x="850998" y="0"/>
                    </a:lnTo>
                    <a:lnTo>
                      <a:pt x="850998" y="452738"/>
                    </a:lnTo>
                    <a:lnTo>
                      <a:pt x="0" y="452738"/>
                    </a:lnTo>
                    <a:close/>
                  </a:path>
                </a:pathLst>
              </a:custGeom>
              <a:solidFill>
                <a:srgbClr val="FFFFFF"/>
              </a:solidFill>
            </p:spPr>
          </p:sp>
        </p:grpSp>
        <p:sp>
          <p:nvSpPr>
            <p:cNvPr name="Freeform 40" id="40"/>
            <p:cNvSpPr/>
            <p:nvPr/>
          </p:nvSpPr>
          <p:spPr>
            <a:xfrm flipH="false" flipV="false" rot="0">
              <a:off x="339098" y="309880"/>
              <a:ext cx="852446" cy="584991"/>
            </a:xfrm>
            <a:custGeom>
              <a:avLst/>
              <a:gdLst/>
              <a:ahLst/>
              <a:cxnLst/>
              <a:rect r="r" b="b" t="t" l="l"/>
              <a:pathLst>
                <a:path h="584991" w="852446">
                  <a:moveTo>
                    <a:pt x="0" y="0"/>
                  </a:moveTo>
                  <a:lnTo>
                    <a:pt x="852445" y="0"/>
                  </a:lnTo>
                  <a:lnTo>
                    <a:pt x="852445" y="584991"/>
                  </a:lnTo>
                  <a:lnTo>
                    <a:pt x="0" y="584991"/>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41" id="41"/>
            <p:cNvSpPr/>
            <p:nvPr/>
          </p:nvSpPr>
          <p:spPr>
            <a:xfrm flipH="false" flipV="true" rot="-1144864">
              <a:off x="120110" y="750168"/>
              <a:ext cx="178405" cy="128675"/>
            </a:xfrm>
            <a:custGeom>
              <a:avLst/>
              <a:gdLst/>
              <a:ahLst/>
              <a:cxnLst/>
              <a:rect r="r" b="b" t="t" l="l"/>
              <a:pathLst>
                <a:path h="128675" w="178405">
                  <a:moveTo>
                    <a:pt x="0" y="128675"/>
                  </a:moveTo>
                  <a:lnTo>
                    <a:pt x="178405" y="128675"/>
                  </a:lnTo>
                  <a:lnTo>
                    <a:pt x="178405" y="0"/>
                  </a:lnTo>
                  <a:lnTo>
                    <a:pt x="0" y="0"/>
                  </a:lnTo>
                  <a:lnTo>
                    <a:pt x="0" y="128675"/>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42" id="42"/>
            <p:cNvSpPr/>
            <p:nvPr/>
          </p:nvSpPr>
          <p:spPr>
            <a:xfrm flipH="false" flipV="false" rot="0">
              <a:off x="678688" y="370385"/>
              <a:ext cx="173265" cy="263020"/>
            </a:xfrm>
            <a:custGeom>
              <a:avLst/>
              <a:gdLst/>
              <a:ahLst/>
              <a:cxnLst/>
              <a:rect r="r" b="b" t="t" l="l"/>
              <a:pathLst>
                <a:path h="263020" w="173265">
                  <a:moveTo>
                    <a:pt x="0" y="0"/>
                  </a:moveTo>
                  <a:lnTo>
                    <a:pt x="173265" y="0"/>
                  </a:lnTo>
                  <a:lnTo>
                    <a:pt x="173265" y="263020"/>
                  </a:lnTo>
                  <a:lnTo>
                    <a:pt x="0" y="263020"/>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43" id="43"/>
            <p:cNvSpPr/>
            <p:nvPr/>
          </p:nvSpPr>
          <p:spPr>
            <a:xfrm flipH="false" flipV="false" rot="0">
              <a:off x="687250" y="394437"/>
              <a:ext cx="146021" cy="221663"/>
            </a:xfrm>
            <a:custGeom>
              <a:avLst/>
              <a:gdLst/>
              <a:ahLst/>
              <a:cxnLst/>
              <a:rect r="r" b="b" t="t" l="l"/>
              <a:pathLst>
                <a:path h="221663" w="146021">
                  <a:moveTo>
                    <a:pt x="0" y="0"/>
                  </a:moveTo>
                  <a:lnTo>
                    <a:pt x="146021" y="0"/>
                  </a:lnTo>
                  <a:lnTo>
                    <a:pt x="146021" y="221663"/>
                  </a:lnTo>
                  <a:lnTo>
                    <a:pt x="0" y="221663"/>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
          <p:nvSpPr>
            <p:cNvPr name="TextBox 44" id="44"/>
            <p:cNvSpPr txBox="true"/>
            <p:nvPr/>
          </p:nvSpPr>
          <p:spPr>
            <a:xfrm rot="0">
              <a:off x="194237" y="935935"/>
              <a:ext cx="1138585" cy="175373"/>
            </a:xfrm>
            <a:prstGeom prst="rect">
              <a:avLst/>
            </a:prstGeom>
          </p:spPr>
          <p:txBody>
            <a:bodyPr anchor="t" rtlCol="false" tIns="0" lIns="0" bIns="0" rIns="0">
              <a:spAutoFit/>
            </a:bodyPr>
            <a:lstStyle/>
            <a:p>
              <a:pPr algn="ctr">
                <a:lnSpc>
                  <a:spcPts val="1068"/>
                </a:lnSpc>
              </a:pPr>
              <a:r>
                <a:rPr lang="en-US" sz="929">
                  <a:solidFill>
                    <a:srgbClr val="E0475A"/>
                  </a:solidFill>
                  <a:latin typeface="Libre Baskerville"/>
                </a:rPr>
                <a:t>TR DRA</a:t>
              </a:r>
            </a:p>
          </p:txBody>
        </p:sp>
      </p:grpSp>
      <p:sp>
        <p:nvSpPr>
          <p:cNvPr name="Freeform 45" id="45"/>
          <p:cNvSpPr/>
          <p:nvPr/>
        </p:nvSpPr>
        <p:spPr>
          <a:xfrm flipH="false" flipV="false" rot="0">
            <a:off x="2502488" y="3119034"/>
            <a:ext cx="4748625" cy="3533663"/>
          </a:xfrm>
          <a:custGeom>
            <a:avLst/>
            <a:gdLst/>
            <a:ahLst/>
            <a:cxnLst/>
            <a:rect r="r" b="b" t="t" l="l"/>
            <a:pathLst>
              <a:path h="3533663" w="4748625">
                <a:moveTo>
                  <a:pt x="0" y="0"/>
                </a:moveTo>
                <a:lnTo>
                  <a:pt x="4748624" y="0"/>
                </a:lnTo>
                <a:lnTo>
                  <a:pt x="4748624" y="3533663"/>
                </a:lnTo>
                <a:lnTo>
                  <a:pt x="0" y="3533663"/>
                </a:lnTo>
                <a:lnTo>
                  <a:pt x="0" y="0"/>
                </a:lnTo>
                <a:close/>
              </a:path>
            </a:pathLst>
          </a:custGeom>
          <a:blipFill>
            <a:blip r:embed="rId22"/>
            <a:stretch>
              <a:fillRect l="0" t="-12674" r="0" b="0"/>
            </a:stretch>
          </a:blipFill>
        </p:spPr>
      </p:sp>
      <p:sp>
        <p:nvSpPr>
          <p:cNvPr name="Freeform 46" id="46"/>
          <p:cNvSpPr/>
          <p:nvPr/>
        </p:nvSpPr>
        <p:spPr>
          <a:xfrm flipH="false" flipV="false" rot="0">
            <a:off x="2135353" y="5572498"/>
            <a:ext cx="5482895" cy="1242789"/>
          </a:xfrm>
          <a:custGeom>
            <a:avLst/>
            <a:gdLst/>
            <a:ahLst/>
            <a:cxnLst/>
            <a:rect r="r" b="b" t="t" l="l"/>
            <a:pathLst>
              <a:path h="1242789" w="5482895">
                <a:moveTo>
                  <a:pt x="0" y="0"/>
                </a:moveTo>
                <a:lnTo>
                  <a:pt x="5482894" y="0"/>
                </a:lnTo>
                <a:lnTo>
                  <a:pt x="5482894" y="1242790"/>
                </a:lnTo>
                <a:lnTo>
                  <a:pt x="0" y="1242790"/>
                </a:lnTo>
                <a:lnTo>
                  <a:pt x="0" y="0"/>
                </a:lnTo>
                <a:close/>
              </a:path>
            </a:pathLst>
          </a:custGeom>
          <a:blipFill>
            <a:blip r:embed="rId23"/>
            <a:stretch>
              <a:fillRect l="0" t="0" r="0" b="0"/>
            </a:stretch>
          </a:blipFill>
        </p:spPr>
      </p:sp>
      <p:sp>
        <p:nvSpPr>
          <p:cNvPr name="TextBox 47" id="47"/>
          <p:cNvSpPr txBox="true"/>
          <p:nvPr/>
        </p:nvSpPr>
        <p:spPr>
          <a:xfrm rot="0">
            <a:off x="731520" y="1002983"/>
            <a:ext cx="7336184" cy="537210"/>
          </a:xfrm>
          <a:prstGeom prst="rect">
            <a:avLst/>
          </a:prstGeom>
        </p:spPr>
        <p:txBody>
          <a:bodyPr anchor="t" rtlCol="false" tIns="0" lIns="0" bIns="0" rIns="0">
            <a:spAutoFit/>
          </a:bodyPr>
          <a:lstStyle/>
          <a:p>
            <a:pPr algn="l">
              <a:lnSpc>
                <a:spcPts val="4140"/>
              </a:lnSpc>
            </a:pPr>
            <a:r>
              <a:rPr lang="en-US" sz="3600">
                <a:solidFill>
                  <a:srgbClr val="E0475A"/>
                </a:solidFill>
                <a:latin typeface="Libre Baskerville"/>
              </a:rPr>
              <a:t>Conclude rescue &amp; handover  </a:t>
            </a:r>
          </a:p>
        </p:txBody>
      </p:sp>
      <p:sp>
        <p:nvSpPr>
          <p:cNvPr name="TextBox 48" id="48"/>
          <p:cNvSpPr txBox="true"/>
          <p:nvPr/>
        </p:nvSpPr>
        <p:spPr>
          <a:xfrm rot="0">
            <a:off x="731520" y="1763772"/>
            <a:ext cx="8290560" cy="1466850"/>
          </a:xfrm>
          <a:prstGeom prst="rect">
            <a:avLst/>
          </a:prstGeom>
        </p:spPr>
        <p:txBody>
          <a:bodyPr anchor="t" rtlCol="false" tIns="0" lIns="0" bIns="0" rIns="0">
            <a:spAutoFit/>
          </a:bodyPr>
          <a:lstStyle/>
          <a:p>
            <a:pPr>
              <a:lnSpc>
                <a:spcPts val="1680"/>
              </a:lnSpc>
            </a:pPr>
            <a:r>
              <a:rPr lang="en-US" sz="1400" spc="100">
                <a:solidFill>
                  <a:srgbClr val="000000"/>
                </a:solidFill>
                <a:latin typeface="Open Sauce Light"/>
              </a:rPr>
              <a:t>Consider potential contamination of PPC / PPE &amp; follow agency clean up procedures</a:t>
            </a:r>
          </a:p>
          <a:p>
            <a:pPr marL="302262" indent="-151131" lvl="1">
              <a:lnSpc>
                <a:spcPts val="1680"/>
              </a:lnSpc>
              <a:buFont typeface="Arial"/>
              <a:buChar char="•"/>
            </a:pPr>
            <a:r>
              <a:rPr lang="en-US" sz="1400" spc="100">
                <a:solidFill>
                  <a:srgbClr val="000000"/>
                </a:solidFill>
                <a:latin typeface="Open Sauce Light"/>
              </a:rPr>
              <a:t>Incident controller should make towing / recovery aware vehicle is electric</a:t>
            </a:r>
          </a:p>
          <a:p>
            <a:pPr marL="604524" indent="-201508" lvl="2">
              <a:lnSpc>
                <a:spcPts val="1680"/>
              </a:lnSpc>
              <a:buFont typeface="Arial"/>
              <a:buChar char="⚬"/>
            </a:pPr>
            <a:r>
              <a:rPr lang="en-US" sz="1400" spc="100">
                <a:solidFill>
                  <a:srgbClr val="000000"/>
                </a:solidFill>
                <a:latin typeface="Open Sauce Light"/>
              </a:rPr>
              <a:t>Provide make, model &amp; ERG for towing instructions if required</a:t>
            </a:r>
          </a:p>
          <a:p>
            <a:pPr marL="302262" indent="-151131" lvl="1">
              <a:lnSpc>
                <a:spcPts val="1680"/>
              </a:lnSpc>
              <a:buFont typeface="Arial"/>
              <a:buChar char="•"/>
            </a:pPr>
            <a:r>
              <a:rPr lang="en-US" sz="1400" spc="100">
                <a:solidFill>
                  <a:srgbClr val="000000"/>
                </a:solidFill>
                <a:latin typeface="Open Sauce Light"/>
              </a:rPr>
              <a:t>Use ‘EV’ tape for immediate identification</a:t>
            </a:r>
          </a:p>
          <a:p>
            <a:pPr marL="302262" indent="-151131" lvl="1">
              <a:lnSpc>
                <a:spcPts val="1680"/>
              </a:lnSpc>
              <a:buFont typeface="Arial"/>
              <a:buChar char="•"/>
            </a:pPr>
            <a:r>
              <a:rPr lang="en-US" sz="1400" spc="100">
                <a:solidFill>
                  <a:srgbClr val="000000"/>
                </a:solidFill>
                <a:latin typeface="Open Sauce Light"/>
              </a:rPr>
              <a:t>Brief investigators on modifications made, such as cut seat belts, HV isolation cut loop etc </a:t>
            </a:r>
          </a:p>
          <a:p>
            <a:pPr>
              <a:lnSpc>
                <a:spcPts val="1680"/>
              </a:lnSpc>
              <a:spcBef>
                <a:spcPct val="0"/>
              </a:spcBef>
            </a:pPr>
          </a:p>
        </p:txBody>
      </p:sp>
      <p:sp>
        <p:nvSpPr>
          <p:cNvPr name="TextBox 49" id="49"/>
          <p:cNvSpPr txBox="true"/>
          <p:nvPr/>
        </p:nvSpPr>
        <p:spPr>
          <a:xfrm rot="0">
            <a:off x="731520" y="6843863"/>
            <a:ext cx="8290560" cy="180975"/>
          </a:xfrm>
          <a:prstGeom prst="rect">
            <a:avLst/>
          </a:prstGeom>
        </p:spPr>
        <p:txBody>
          <a:bodyPr anchor="t" rtlCol="false" tIns="0" lIns="0" bIns="0" rIns="0">
            <a:spAutoFit/>
          </a:bodyPr>
          <a:lstStyle/>
          <a:p>
            <a:pPr algn="ctr">
              <a:lnSpc>
                <a:spcPts val="1440"/>
              </a:lnSpc>
              <a:spcBef>
                <a:spcPct val="0"/>
              </a:spcBef>
            </a:pPr>
            <a:r>
              <a:rPr lang="en-US" sz="1200" spc="86">
                <a:solidFill>
                  <a:srgbClr val="000000"/>
                </a:solidFill>
                <a:latin typeface="Open Sauce Light Italics"/>
              </a:rPr>
              <a:t>Example only, refer to your agency for guidance</a:t>
            </a:r>
          </a:p>
        </p:txBody>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731520" y="800735"/>
            <a:ext cx="9022080" cy="537210"/>
          </a:xfrm>
          <a:prstGeom prst="rect">
            <a:avLst/>
          </a:prstGeom>
        </p:spPr>
        <p:txBody>
          <a:bodyPr anchor="t" rtlCol="false" tIns="0" lIns="0" bIns="0" rIns="0">
            <a:spAutoFit/>
          </a:bodyPr>
          <a:lstStyle/>
          <a:p>
            <a:pPr algn="l">
              <a:lnSpc>
                <a:spcPts val="4140"/>
              </a:lnSpc>
            </a:pPr>
            <a:r>
              <a:rPr lang="en-US" sz="3600">
                <a:solidFill>
                  <a:srgbClr val="E0475A"/>
                </a:solidFill>
                <a:latin typeface="Libre Baskerville"/>
              </a:rPr>
              <a:t>Body recovery </a:t>
            </a:r>
          </a:p>
        </p:txBody>
      </p:sp>
      <p:sp>
        <p:nvSpPr>
          <p:cNvPr name="AutoShape 3" id="3"/>
          <p:cNvSpPr/>
          <p:nvPr/>
        </p:nvSpPr>
        <p:spPr>
          <a:xfrm rot="0">
            <a:off x="-214365" y="-30618"/>
            <a:ext cx="536991" cy="7477966"/>
          </a:xfrm>
          <a:prstGeom prst="rect">
            <a:avLst/>
          </a:prstGeom>
          <a:solidFill>
            <a:srgbClr val="E0475A"/>
          </a:solidFill>
        </p:spPr>
      </p:sp>
      <p:grpSp>
        <p:nvGrpSpPr>
          <p:cNvPr name="Group 4" id="4"/>
          <p:cNvGrpSpPr/>
          <p:nvPr/>
        </p:nvGrpSpPr>
        <p:grpSpPr>
          <a:xfrm rot="0">
            <a:off x="8427429" y="129809"/>
            <a:ext cx="1189302" cy="833481"/>
            <a:chOff x="0" y="0"/>
            <a:chExt cx="1585737" cy="1111308"/>
          </a:xfrm>
        </p:grpSpPr>
        <p:sp>
          <p:nvSpPr>
            <p:cNvPr name="Freeform 5" id="5"/>
            <p:cNvSpPr/>
            <p:nvPr/>
          </p:nvSpPr>
          <p:spPr>
            <a:xfrm flipH="false" flipV="true" rot="-6003037">
              <a:off x="951854" y="292900"/>
              <a:ext cx="621776" cy="469441"/>
            </a:xfrm>
            <a:custGeom>
              <a:avLst/>
              <a:gdLst/>
              <a:ahLst/>
              <a:cxnLst/>
              <a:rect r="r" b="b" t="t" l="l"/>
              <a:pathLst>
                <a:path h="469441" w="621776">
                  <a:moveTo>
                    <a:pt x="0" y="469441"/>
                  </a:moveTo>
                  <a:lnTo>
                    <a:pt x="621776" y="469441"/>
                  </a:lnTo>
                  <a:lnTo>
                    <a:pt x="621776" y="0"/>
                  </a:lnTo>
                  <a:lnTo>
                    <a:pt x="0" y="0"/>
                  </a:lnTo>
                  <a:lnTo>
                    <a:pt x="0" y="469441"/>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true" rot="-4226811">
              <a:off x="1108516" y="410483"/>
              <a:ext cx="408822" cy="433812"/>
            </a:xfrm>
            <a:custGeom>
              <a:avLst/>
              <a:gdLst/>
              <a:ahLst/>
              <a:cxnLst/>
              <a:rect r="r" b="b" t="t" l="l"/>
              <a:pathLst>
                <a:path h="433812" w="408822">
                  <a:moveTo>
                    <a:pt x="0" y="433812"/>
                  </a:moveTo>
                  <a:lnTo>
                    <a:pt x="408822" y="433812"/>
                  </a:lnTo>
                  <a:lnTo>
                    <a:pt x="408822" y="0"/>
                  </a:lnTo>
                  <a:lnTo>
                    <a:pt x="0" y="0"/>
                  </a:lnTo>
                  <a:lnTo>
                    <a:pt x="0" y="433812"/>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0">
              <a:off x="553122" y="830201"/>
              <a:ext cx="64730" cy="10114"/>
            </a:xfrm>
            <a:custGeom>
              <a:avLst/>
              <a:gdLst/>
              <a:ahLst/>
              <a:cxnLst/>
              <a:rect r="r" b="b" t="t" l="l"/>
              <a:pathLst>
                <a:path h="10114" w="64730">
                  <a:moveTo>
                    <a:pt x="0" y="0"/>
                  </a:moveTo>
                  <a:lnTo>
                    <a:pt x="64730" y="0"/>
                  </a:lnTo>
                  <a:lnTo>
                    <a:pt x="64730" y="10114"/>
                  </a:lnTo>
                  <a:lnTo>
                    <a:pt x="0" y="1011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8" id="8"/>
            <p:cNvSpPr/>
            <p:nvPr/>
          </p:nvSpPr>
          <p:spPr>
            <a:xfrm flipH="false" flipV="false" rot="-1149867">
              <a:off x="1369704" y="738587"/>
              <a:ext cx="128452" cy="70963"/>
            </a:xfrm>
            <a:custGeom>
              <a:avLst/>
              <a:gdLst/>
              <a:ahLst/>
              <a:cxnLst/>
              <a:rect r="r" b="b" t="t" l="l"/>
              <a:pathLst>
                <a:path h="70963" w="128452">
                  <a:moveTo>
                    <a:pt x="0" y="0"/>
                  </a:moveTo>
                  <a:lnTo>
                    <a:pt x="128452" y="0"/>
                  </a:lnTo>
                  <a:lnTo>
                    <a:pt x="128452" y="70963"/>
                  </a:lnTo>
                  <a:lnTo>
                    <a:pt x="0" y="70963"/>
                  </a:lnTo>
                  <a:lnTo>
                    <a:pt x="0" y="0"/>
                  </a:lnTo>
                  <a:close/>
                </a:path>
              </a:pathLst>
            </a:custGeom>
            <a:blipFill>
              <a:blip r:embed="rId8">
                <a:extLst>
                  <a:ext uri="{96DAC541-7B7A-43D3-8B79-37D633B846F1}">
                    <asvg:svgBlip xmlns:asvg="http://schemas.microsoft.com/office/drawing/2016/SVG/main" r:embed="rId9"/>
                  </a:ext>
                </a:extLst>
              </a:blip>
              <a:stretch>
                <a:fillRect l="-117777" t="0" r="-95555" b="-189256"/>
              </a:stretch>
            </a:blipFill>
          </p:spPr>
        </p:sp>
        <p:sp>
          <p:nvSpPr>
            <p:cNvPr name="Freeform 9" id="9"/>
            <p:cNvSpPr/>
            <p:nvPr/>
          </p:nvSpPr>
          <p:spPr>
            <a:xfrm flipH="false" flipV="false" rot="239280">
              <a:off x="1417352" y="793187"/>
              <a:ext cx="128452" cy="70963"/>
            </a:xfrm>
            <a:custGeom>
              <a:avLst/>
              <a:gdLst/>
              <a:ahLst/>
              <a:cxnLst/>
              <a:rect r="r" b="b" t="t" l="l"/>
              <a:pathLst>
                <a:path h="70963" w="128452">
                  <a:moveTo>
                    <a:pt x="0" y="0"/>
                  </a:moveTo>
                  <a:lnTo>
                    <a:pt x="128452" y="0"/>
                  </a:lnTo>
                  <a:lnTo>
                    <a:pt x="128452" y="70963"/>
                  </a:lnTo>
                  <a:lnTo>
                    <a:pt x="0" y="70963"/>
                  </a:lnTo>
                  <a:lnTo>
                    <a:pt x="0" y="0"/>
                  </a:lnTo>
                  <a:close/>
                </a:path>
              </a:pathLst>
            </a:custGeom>
            <a:blipFill>
              <a:blip r:embed="rId8">
                <a:extLst>
                  <a:ext uri="{96DAC541-7B7A-43D3-8B79-37D633B846F1}">
                    <asvg:svgBlip xmlns:asvg="http://schemas.microsoft.com/office/drawing/2016/SVG/main" r:embed="rId9"/>
                  </a:ext>
                </a:extLst>
              </a:blip>
              <a:stretch>
                <a:fillRect l="-117777" t="0" r="-95555" b="-189256"/>
              </a:stretch>
            </a:blipFill>
          </p:spPr>
        </p:sp>
        <p:sp>
          <p:nvSpPr>
            <p:cNvPr name="Freeform 10" id="10"/>
            <p:cNvSpPr/>
            <p:nvPr/>
          </p:nvSpPr>
          <p:spPr>
            <a:xfrm flipH="false" flipV="false" rot="239280">
              <a:off x="1375480" y="851066"/>
              <a:ext cx="128452" cy="70963"/>
            </a:xfrm>
            <a:custGeom>
              <a:avLst/>
              <a:gdLst/>
              <a:ahLst/>
              <a:cxnLst/>
              <a:rect r="r" b="b" t="t" l="l"/>
              <a:pathLst>
                <a:path h="70963" w="128452">
                  <a:moveTo>
                    <a:pt x="0" y="0"/>
                  </a:moveTo>
                  <a:lnTo>
                    <a:pt x="128452" y="0"/>
                  </a:lnTo>
                  <a:lnTo>
                    <a:pt x="128452" y="70963"/>
                  </a:lnTo>
                  <a:lnTo>
                    <a:pt x="0" y="70963"/>
                  </a:lnTo>
                  <a:lnTo>
                    <a:pt x="0" y="0"/>
                  </a:lnTo>
                  <a:close/>
                </a:path>
              </a:pathLst>
            </a:custGeom>
            <a:blipFill>
              <a:blip r:embed="rId8">
                <a:extLst>
                  <a:ext uri="{96DAC541-7B7A-43D3-8B79-37D633B846F1}">
                    <asvg:svgBlip xmlns:asvg="http://schemas.microsoft.com/office/drawing/2016/SVG/main" r:embed="rId9"/>
                  </a:ext>
                </a:extLst>
              </a:blip>
              <a:stretch>
                <a:fillRect l="-117777" t="0" r="-95555" b="-189256"/>
              </a:stretch>
            </a:blipFill>
          </p:spPr>
        </p:sp>
        <p:sp>
          <p:nvSpPr>
            <p:cNvPr name="Freeform 11" id="11"/>
            <p:cNvSpPr/>
            <p:nvPr/>
          </p:nvSpPr>
          <p:spPr>
            <a:xfrm flipH="false" flipV="false" rot="-10120229">
              <a:off x="73020" y="623377"/>
              <a:ext cx="228905" cy="152222"/>
            </a:xfrm>
            <a:custGeom>
              <a:avLst/>
              <a:gdLst/>
              <a:ahLst/>
              <a:cxnLst/>
              <a:rect r="r" b="b" t="t" l="l"/>
              <a:pathLst>
                <a:path h="152222" w="228905">
                  <a:moveTo>
                    <a:pt x="0" y="0"/>
                  </a:moveTo>
                  <a:lnTo>
                    <a:pt x="228904" y="0"/>
                  </a:lnTo>
                  <a:lnTo>
                    <a:pt x="228904" y="152222"/>
                  </a:lnTo>
                  <a:lnTo>
                    <a:pt x="0" y="152222"/>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2" id="12"/>
            <p:cNvSpPr/>
            <p:nvPr/>
          </p:nvSpPr>
          <p:spPr>
            <a:xfrm flipH="false" flipV="false" rot="0">
              <a:off x="909840" y="817664"/>
              <a:ext cx="67528" cy="10551"/>
            </a:xfrm>
            <a:custGeom>
              <a:avLst/>
              <a:gdLst/>
              <a:ahLst/>
              <a:cxnLst/>
              <a:rect r="r" b="b" t="t" l="l"/>
              <a:pathLst>
                <a:path h="10551" w="67528">
                  <a:moveTo>
                    <a:pt x="0" y="0"/>
                  </a:moveTo>
                  <a:lnTo>
                    <a:pt x="67528" y="0"/>
                  </a:lnTo>
                  <a:lnTo>
                    <a:pt x="67528" y="10551"/>
                  </a:lnTo>
                  <a:lnTo>
                    <a:pt x="0" y="1055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3" id="13"/>
            <p:cNvSpPr/>
            <p:nvPr/>
          </p:nvSpPr>
          <p:spPr>
            <a:xfrm flipH="false" flipV="false" rot="-6003037">
              <a:off x="-32150" y="141583"/>
              <a:ext cx="783491" cy="591535"/>
            </a:xfrm>
            <a:custGeom>
              <a:avLst/>
              <a:gdLst/>
              <a:ahLst/>
              <a:cxnLst/>
              <a:rect r="r" b="b" t="t" l="l"/>
              <a:pathLst>
                <a:path h="591535" w="783491">
                  <a:moveTo>
                    <a:pt x="0" y="0"/>
                  </a:moveTo>
                  <a:lnTo>
                    <a:pt x="783491" y="0"/>
                  </a:lnTo>
                  <a:lnTo>
                    <a:pt x="783491" y="591535"/>
                  </a:lnTo>
                  <a:lnTo>
                    <a:pt x="0" y="59153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4" id="14"/>
            <p:cNvSpPr/>
            <p:nvPr/>
          </p:nvSpPr>
          <p:spPr>
            <a:xfrm flipH="false" flipV="false" rot="934101">
              <a:off x="942887" y="137786"/>
              <a:ext cx="254436" cy="296719"/>
            </a:xfrm>
            <a:custGeom>
              <a:avLst/>
              <a:gdLst/>
              <a:ahLst/>
              <a:cxnLst/>
              <a:rect r="r" b="b" t="t" l="l"/>
              <a:pathLst>
                <a:path h="296719" w="254436">
                  <a:moveTo>
                    <a:pt x="0" y="0"/>
                  </a:moveTo>
                  <a:lnTo>
                    <a:pt x="254436" y="0"/>
                  </a:lnTo>
                  <a:lnTo>
                    <a:pt x="254436" y="296718"/>
                  </a:lnTo>
                  <a:lnTo>
                    <a:pt x="0" y="296718"/>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grpSp>
          <p:nvGrpSpPr>
            <p:cNvPr name="Group 15" id="15"/>
            <p:cNvGrpSpPr/>
            <p:nvPr/>
          </p:nvGrpSpPr>
          <p:grpSpPr>
            <a:xfrm rot="0">
              <a:off x="361975" y="591540"/>
              <a:ext cx="812225" cy="230716"/>
              <a:chOff x="0" y="0"/>
              <a:chExt cx="2168996" cy="616112"/>
            </a:xfrm>
          </p:grpSpPr>
          <p:sp>
            <p:nvSpPr>
              <p:cNvPr name="Freeform 16" id="16"/>
              <p:cNvSpPr/>
              <p:nvPr/>
            </p:nvSpPr>
            <p:spPr>
              <a:xfrm flipH="false" flipV="false" rot="0">
                <a:off x="0" y="0"/>
                <a:ext cx="2168996" cy="616112"/>
              </a:xfrm>
              <a:custGeom>
                <a:avLst/>
                <a:gdLst/>
                <a:ahLst/>
                <a:cxnLst/>
                <a:rect r="r" b="b" t="t" l="l"/>
                <a:pathLst>
                  <a:path h="616112" w="2168996">
                    <a:moveTo>
                      <a:pt x="0" y="0"/>
                    </a:moveTo>
                    <a:lnTo>
                      <a:pt x="2168996" y="0"/>
                    </a:lnTo>
                    <a:lnTo>
                      <a:pt x="2168996" y="616112"/>
                    </a:lnTo>
                    <a:lnTo>
                      <a:pt x="0" y="616112"/>
                    </a:lnTo>
                    <a:close/>
                  </a:path>
                </a:pathLst>
              </a:custGeom>
              <a:solidFill>
                <a:srgbClr val="FFFFFF"/>
              </a:solidFill>
            </p:spPr>
          </p:sp>
        </p:grpSp>
        <p:grpSp>
          <p:nvGrpSpPr>
            <p:cNvPr name="Group 17" id="17"/>
            <p:cNvGrpSpPr/>
            <p:nvPr/>
          </p:nvGrpSpPr>
          <p:grpSpPr>
            <a:xfrm rot="2070209">
              <a:off x="377092" y="536381"/>
              <a:ext cx="158069" cy="102459"/>
              <a:chOff x="0" y="0"/>
              <a:chExt cx="422113" cy="273611"/>
            </a:xfrm>
          </p:grpSpPr>
          <p:sp>
            <p:nvSpPr>
              <p:cNvPr name="Freeform 18" id="18"/>
              <p:cNvSpPr/>
              <p:nvPr/>
            </p:nvSpPr>
            <p:spPr>
              <a:xfrm flipH="false" flipV="false" rot="0">
                <a:off x="0" y="0"/>
                <a:ext cx="422113" cy="273611"/>
              </a:xfrm>
              <a:custGeom>
                <a:avLst/>
                <a:gdLst/>
                <a:ahLst/>
                <a:cxnLst/>
                <a:rect r="r" b="b" t="t" l="l"/>
                <a:pathLst>
                  <a:path h="273611" w="422113">
                    <a:moveTo>
                      <a:pt x="0" y="0"/>
                    </a:moveTo>
                    <a:lnTo>
                      <a:pt x="422113" y="0"/>
                    </a:lnTo>
                    <a:lnTo>
                      <a:pt x="422113" y="273611"/>
                    </a:lnTo>
                    <a:lnTo>
                      <a:pt x="0" y="273611"/>
                    </a:lnTo>
                    <a:close/>
                  </a:path>
                </a:pathLst>
              </a:custGeom>
              <a:solidFill>
                <a:srgbClr val="FFFFFF"/>
              </a:solidFill>
            </p:spPr>
          </p:sp>
        </p:grpSp>
        <p:grpSp>
          <p:nvGrpSpPr>
            <p:cNvPr name="Group 19" id="19"/>
            <p:cNvGrpSpPr/>
            <p:nvPr/>
          </p:nvGrpSpPr>
          <p:grpSpPr>
            <a:xfrm rot="-2238842">
              <a:off x="911185" y="380987"/>
              <a:ext cx="198638" cy="307995"/>
              <a:chOff x="0" y="0"/>
              <a:chExt cx="530449" cy="822482"/>
            </a:xfrm>
          </p:grpSpPr>
          <p:sp>
            <p:nvSpPr>
              <p:cNvPr name="Freeform 20" id="20"/>
              <p:cNvSpPr/>
              <p:nvPr/>
            </p:nvSpPr>
            <p:spPr>
              <a:xfrm flipH="false" flipV="false" rot="0">
                <a:off x="0" y="0"/>
                <a:ext cx="530449" cy="822482"/>
              </a:xfrm>
              <a:custGeom>
                <a:avLst/>
                <a:gdLst/>
                <a:ahLst/>
                <a:cxnLst/>
                <a:rect r="r" b="b" t="t" l="l"/>
                <a:pathLst>
                  <a:path h="822482" w="530449">
                    <a:moveTo>
                      <a:pt x="0" y="0"/>
                    </a:moveTo>
                    <a:lnTo>
                      <a:pt x="530449" y="0"/>
                    </a:lnTo>
                    <a:lnTo>
                      <a:pt x="530449" y="822482"/>
                    </a:lnTo>
                    <a:lnTo>
                      <a:pt x="0" y="822482"/>
                    </a:lnTo>
                    <a:close/>
                  </a:path>
                </a:pathLst>
              </a:custGeom>
              <a:solidFill>
                <a:srgbClr val="FFFFFF"/>
              </a:solidFill>
            </p:spPr>
          </p:sp>
        </p:grpSp>
        <p:grpSp>
          <p:nvGrpSpPr>
            <p:cNvPr name="Group 21" id="21"/>
            <p:cNvGrpSpPr/>
            <p:nvPr/>
          </p:nvGrpSpPr>
          <p:grpSpPr>
            <a:xfrm rot="-5400000">
              <a:off x="648089" y="294108"/>
              <a:ext cx="239153" cy="387305"/>
              <a:chOff x="0" y="0"/>
              <a:chExt cx="638643" cy="1034272"/>
            </a:xfrm>
          </p:grpSpPr>
          <p:sp>
            <p:nvSpPr>
              <p:cNvPr name="Freeform 22" id="22"/>
              <p:cNvSpPr/>
              <p:nvPr/>
            </p:nvSpPr>
            <p:spPr>
              <a:xfrm flipH="false" flipV="false" rot="0">
                <a:off x="0" y="0"/>
                <a:ext cx="638643" cy="1034272"/>
              </a:xfrm>
              <a:custGeom>
                <a:avLst/>
                <a:gdLst/>
                <a:ahLst/>
                <a:cxnLst/>
                <a:rect r="r" b="b" t="t" l="l"/>
                <a:pathLst>
                  <a:path h="1034272" w="638643">
                    <a:moveTo>
                      <a:pt x="0" y="0"/>
                    </a:moveTo>
                    <a:lnTo>
                      <a:pt x="638643" y="0"/>
                    </a:lnTo>
                    <a:lnTo>
                      <a:pt x="638643" y="1034272"/>
                    </a:lnTo>
                    <a:lnTo>
                      <a:pt x="0" y="1034272"/>
                    </a:lnTo>
                    <a:close/>
                  </a:path>
                </a:pathLst>
              </a:custGeom>
              <a:solidFill>
                <a:srgbClr val="FFFFFF"/>
              </a:solidFill>
            </p:spPr>
          </p:sp>
        </p:grpSp>
        <p:grpSp>
          <p:nvGrpSpPr>
            <p:cNvPr name="Group 23" id="23"/>
            <p:cNvGrpSpPr/>
            <p:nvPr/>
          </p:nvGrpSpPr>
          <p:grpSpPr>
            <a:xfrm rot="2070209">
              <a:off x="430600" y="493647"/>
              <a:ext cx="201905" cy="102459"/>
              <a:chOff x="0" y="0"/>
              <a:chExt cx="539175" cy="273611"/>
            </a:xfrm>
          </p:grpSpPr>
          <p:sp>
            <p:nvSpPr>
              <p:cNvPr name="Freeform 24" id="24"/>
              <p:cNvSpPr/>
              <p:nvPr/>
            </p:nvSpPr>
            <p:spPr>
              <a:xfrm flipH="false" flipV="false" rot="0">
                <a:off x="0" y="0"/>
                <a:ext cx="539175" cy="273611"/>
              </a:xfrm>
              <a:custGeom>
                <a:avLst/>
                <a:gdLst/>
                <a:ahLst/>
                <a:cxnLst/>
                <a:rect r="r" b="b" t="t" l="l"/>
                <a:pathLst>
                  <a:path h="273611" w="539175">
                    <a:moveTo>
                      <a:pt x="0" y="0"/>
                    </a:moveTo>
                    <a:lnTo>
                      <a:pt x="539175" y="0"/>
                    </a:lnTo>
                    <a:lnTo>
                      <a:pt x="539175" y="273611"/>
                    </a:lnTo>
                    <a:lnTo>
                      <a:pt x="0" y="273611"/>
                    </a:lnTo>
                    <a:close/>
                  </a:path>
                </a:pathLst>
              </a:custGeom>
              <a:solidFill>
                <a:srgbClr val="FFFFFF"/>
              </a:solidFill>
            </p:spPr>
          </p:sp>
        </p:grpSp>
        <p:grpSp>
          <p:nvGrpSpPr>
            <p:cNvPr name="Group 25" id="25"/>
            <p:cNvGrpSpPr/>
            <p:nvPr/>
          </p:nvGrpSpPr>
          <p:grpSpPr>
            <a:xfrm rot="2070209">
              <a:off x="485280" y="403942"/>
              <a:ext cx="158069" cy="102459"/>
              <a:chOff x="0" y="0"/>
              <a:chExt cx="422113" cy="273611"/>
            </a:xfrm>
          </p:grpSpPr>
          <p:sp>
            <p:nvSpPr>
              <p:cNvPr name="Freeform 26" id="26"/>
              <p:cNvSpPr/>
              <p:nvPr/>
            </p:nvSpPr>
            <p:spPr>
              <a:xfrm flipH="false" flipV="false" rot="0">
                <a:off x="0" y="0"/>
                <a:ext cx="422113" cy="273611"/>
              </a:xfrm>
              <a:custGeom>
                <a:avLst/>
                <a:gdLst/>
                <a:ahLst/>
                <a:cxnLst/>
                <a:rect r="r" b="b" t="t" l="l"/>
                <a:pathLst>
                  <a:path h="273611" w="422113">
                    <a:moveTo>
                      <a:pt x="0" y="0"/>
                    </a:moveTo>
                    <a:lnTo>
                      <a:pt x="422113" y="0"/>
                    </a:lnTo>
                    <a:lnTo>
                      <a:pt x="422113" y="273611"/>
                    </a:lnTo>
                    <a:lnTo>
                      <a:pt x="0" y="273611"/>
                    </a:lnTo>
                    <a:close/>
                  </a:path>
                </a:pathLst>
              </a:custGeom>
              <a:solidFill>
                <a:srgbClr val="FFFFFF"/>
              </a:solidFill>
            </p:spPr>
          </p:sp>
        </p:grpSp>
        <p:grpSp>
          <p:nvGrpSpPr>
            <p:cNvPr name="Group 27" id="27"/>
            <p:cNvGrpSpPr/>
            <p:nvPr/>
          </p:nvGrpSpPr>
          <p:grpSpPr>
            <a:xfrm rot="0">
              <a:off x="498655" y="318925"/>
              <a:ext cx="217973" cy="213536"/>
              <a:chOff x="0" y="0"/>
              <a:chExt cx="6350000" cy="6350000"/>
            </a:xfrm>
          </p:grpSpPr>
          <p:sp>
            <p:nvSpPr>
              <p:cNvPr name="Freeform 28" id="28"/>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sp>
        </p:grpSp>
        <p:grpSp>
          <p:nvGrpSpPr>
            <p:cNvPr name="Group 29" id="29"/>
            <p:cNvGrpSpPr/>
            <p:nvPr/>
          </p:nvGrpSpPr>
          <p:grpSpPr>
            <a:xfrm rot="0">
              <a:off x="609597" y="323233"/>
              <a:ext cx="351721" cy="102459"/>
              <a:chOff x="0" y="0"/>
              <a:chExt cx="939249" cy="273611"/>
            </a:xfrm>
          </p:grpSpPr>
          <p:sp>
            <p:nvSpPr>
              <p:cNvPr name="Freeform 30" id="30"/>
              <p:cNvSpPr/>
              <p:nvPr/>
            </p:nvSpPr>
            <p:spPr>
              <a:xfrm flipH="false" flipV="false" rot="0">
                <a:off x="0" y="0"/>
                <a:ext cx="939249" cy="273611"/>
              </a:xfrm>
              <a:custGeom>
                <a:avLst/>
                <a:gdLst/>
                <a:ahLst/>
                <a:cxnLst/>
                <a:rect r="r" b="b" t="t" l="l"/>
                <a:pathLst>
                  <a:path h="273611" w="939249">
                    <a:moveTo>
                      <a:pt x="0" y="0"/>
                    </a:moveTo>
                    <a:lnTo>
                      <a:pt x="939249" y="0"/>
                    </a:lnTo>
                    <a:lnTo>
                      <a:pt x="939249" y="273611"/>
                    </a:lnTo>
                    <a:lnTo>
                      <a:pt x="0" y="273611"/>
                    </a:lnTo>
                    <a:close/>
                  </a:path>
                </a:pathLst>
              </a:custGeom>
              <a:solidFill>
                <a:srgbClr val="FFFFFF"/>
              </a:solidFill>
            </p:spPr>
          </p:sp>
        </p:grpSp>
        <p:grpSp>
          <p:nvGrpSpPr>
            <p:cNvPr name="Group 31" id="31"/>
            <p:cNvGrpSpPr/>
            <p:nvPr/>
          </p:nvGrpSpPr>
          <p:grpSpPr>
            <a:xfrm rot="0">
              <a:off x="816681" y="318925"/>
              <a:ext cx="217973" cy="213536"/>
              <a:chOff x="0" y="0"/>
              <a:chExt cx="6350000" cy="6350000"/>
            </a:xfrm>
          </p:grpSpPr>
          <p:sp>
            <p:nvSpPr>
              <p:cNvPr name="Freeform 32" id="32"/>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sp>
        </p:grpSp>
        <p:grpSp>
          <p:nvGrpSpPr>
            <p:cNvPr name="Group 33" id="33"/>
            <p:cNvGrpSpPr/>
            <p:nvPr/>
          </p:nvGrpSpPr>
          <p:grpSpPr>
            <a:xfrm rot="85072">
              <a:off x="366279" y="420599"/>
              <a:ext cx="63827" cy="41372"/>
              <a:chOff x="0" y="0"/>
              <a:chExt cx="422113" cy="273611"/>
            </a:xfrm>
          </p:grpSpPr>
          <p:sp>
            <p:nvSpPr>
              <p:cNvPr name="Freeform 34" id="34"/>
              <p:cNvSpPr/>
              <p:nvPr/>
            </p:nvSpPr>
            <p:spPr>
              <a:xfrm flipH="false" flipV="false" rot="0">
                <a:off x="0" y="0"/>
                <a:ext cx="422113" cy="273611"/>
              </a:xfrm>
              <a:custGeom>
                <a:avLst/>
                <a:gdLst/>
                <a:ahLst/>
                <a:cxnLst/>
                <a:rect r="r" b="b" t="t" l="l"/>
                <a:pathLst>
                  <a:path h="273611" w="422113">
                    <a:moveTo>
                      <a:pt x="0" y="0"/>
                    </a:moveTo>
                    <a:lnTo>
                      <a:pt x="422113" y="0"/>
                    </a:lnTo>
                    <a:lnTo>
                      <a:pt x="422113" y="273611"/>
                    </a:lnTo>
                    <a:lnTo>
                      <a:pt x="0" y="273611"/>
                    </a:lnTo>
                    <a:close/>
                  </a:path>
                </a:pathLst>
              </a:custGeom>
              <a:solidFill>
                <a:srgbClr val="FFFFFF"/>
              </a:solidFill>
            </p:spPr>
          </p:sp>
        </p:grpSp>
        <p:grpSp>
          <p:nvGrpSpPr>
            <p:cNvPr name="Group 35" id="35"/>
            <p:cNvGrpSpPr/>
            <p:nvPr/>
          </p:nvGrpSpPr>
          <p:grpSpPr>
            <a:xfrm rot="85072">
              <a:off x="1109872" y="420599"/>
              <a:ext cx="63827" cy="41372"/>
              <a:chOff x="0" y="0"/>
              <a:chExt cx="422113" cy="273611"/>
            </a:xfrm>
          </p:grpSpPr>
          <p:sp>
            <p:nvSpPr>
              <p:cNvPr name="Freeform 36" id="36"/>
              <p:cNvSpPr/>
              <p:nvPr/>
            </p:nvSpPr>
            <p:spPr>
              <a:xfrm flipH="false" flipV="false" rot="0">
                <a:off x="0" y="0"/>
                <a:ext cx="422113" cy="273611"/>
              </a:xfrm>
              <a:custGeom>
                <a:avLst/>
                <a:gdLst/>
                <a:ahLst/>
                <a:cxnLst/>
                <a:rect r="r" b="b" t="t" l="l"/>
                <a:pathLst>
                  <a:path h="273611" w="422113">
                    <a:moveTo>
                      <a:pt x="0" y="0"/>
                    </a:moveTo>
                    <a:lnTo>
                      <a:pt x="422113" y="0"/>
                    </a:lnTo>
                    <a:lnTo>
                      <a:pt x="422113" y="273611"/>
                    </a:lnTo>
                    <a:lnTo>
                      <a:pt x="0" y="273611"/>
                    </a:lnTo>
                    <a:close/>
                  </a:path>
                </a:pathLst>
              </a:custGeom>
              <a:solidFill>
                <a:srgbClr val="FFFFFF"/>
              </a:solidFill>
            </p:spPr>
          </p:sp>
        </p:grpSp>
        <p:grpSp>
          <p:nvGrpSpPr>
            <p:cNvPr name="Group 37" id="37"/>
            <p:cNvGrpSpPr/>
            <p:nvPr/>
          </p:nvGrpSpPr>
          <p:grpSpPr>
            <a:xfrm rot="85072">
              <a:off x="1044695" y="802368"/>
              <a:ext cx="128678" cy="68458"/>
              <a:chOff x="0" y="0"/>
              <a:chExt cx="850998" cy="452738"/>
            </a:xfrm>
          </p:grpSpPr>
          <p:sp>
            <p:nvSpPr>
              <p:cNvPr name="Freeform 38" id="38"/>
              <p:cNvSpPr/>
              <p:nvPr/>
            </p:nvSpPr>
            <p:spPr>
              <a:xfrm flipH="false" flipV="false" rot="0">
                <a:off x="0" y="0"/>
                <a:ext cx="850998" cy="452738"/>
              </a:xfrm>
              <a:custGeom>
                <a:avLst/>
                <a:gdLst/>
                <a:ahLst/>
                <a:cxnLst/>
                <a:rect r="r" b="b" t="t" l="l"/>
                <a:pathLst>
                  <a:path h="452738" w="850998">
                    <a:moveTo>
                      <a:pt x="0" y="0"/>
                    </a:moveTo>
                    <a:lnTo>
                      <a:pt x="850998" y="0"/>
                    </a:lnTo>
                    <a:lnTo>
                      <a:pt x="850998" y="452738"/>
                    </a:lnTo>
                    <a:lnTo>
                      <a:pt x="0" y="452738"/>
                    </a:lnTo>
                    <a:close/>
                  </a:path>
                </a:pathLst>
              </a:custGeom>
              <a:solidFill>
                <a:srgbClr val="FFFFFF"/>
              </a:solidFill>
            </p:spPr>
          </p:sp>
        </p:grpSp>
        <p:grpSp>
          <p:nvGrpSpPr>
            <p:cNvPr name="Group 39" id="39"/>
            <p:cNvGrpSpPr/>
            <p:nvPr/>
          </p:nvGrpSpPr>
          <p:grpSpPr>
            <a:xfrm rot="85072">
              <a:off x="362803" y="802368"/>
              <a:ext cx="128678" cy="68458"/>
              <a:chOff x="0" y="0"/>
              <a:chExt cx="850998" cy="452738"/>
            </a:xfrm>
          </p:grpSpPr>
          <p:sp>
            <p:nvSpPr>
              <p:cNvPr name="Freeform 40" id="40"/>
              <p:cNvSpPr/>
              <p:nvPr/>
            </p:nvSpPr>
            <p:spPr>
              <a:xfrm flipH="false" flipV="false" rot="0">
                <a:off x="0" y="0"/>
                <a:ext cx="850998" cy="452738"/>
              </a:xfrm>
              <a:custGeom>
                <a:avLst/>
                <a:gdLst/>
                <a:ahLst/>
                <a:cxnLst/>
                <a:rect r="r" b="b" t="t" l="l"/>
                <a:pathLst>
                  <a:path h="452738" w="850998">
                    <a:moveTo>
                      <a:pt x="0" y="0"/>
                    </a:moveTo>
                    <a:lnTo>
                      <a:pt x="850998" y="0"/>
                    </a:lnTo>
                    <a:lnTo>
                      <a:pt x="850998" y="452738"/>
                    </a:lnTo>
                    <a:lnTo>
                      <a:pt x="0" y="452738"/>
                    </a:lnTo>
                    <a:close/>
                  </a:path>
                </a:pathLst>
              </a:custGeom>
              <a:solidFill>
                <a:srgbClr val="FFFFFF"/>
              </a:solidFill>
            </p:spPr>
          </p:sp>
        </p:grpSp>
        <p:sp>
          <p:nvSpPr>
            <p:cNvPr name="Freeform 41" id="41"/>
            <p:cNvSpPr/>
            <p:nvPr/>
          </p:nvSpPr>
          <p:spPr>
            <a:xfrm flipH="false" flipV="false" rot="0">
              <a:off x="339098" y="309880"/>
              <a:ext cx="852446" cy="584991"/>
            </a:xfrm>
            <a:custGeom>
              <a:avLst/>
              <a:gdLst/>
              <a:ahLst/>
              <a:cxnLst/>
              <a:rect r="r" b="b" t="t" l="l"/>
              <a:pathLst>
                <a:path h="584991" w="852446">
                  <a:moveTo>
                    <a:pt x="0" y="0"/>
                  </a:moveTo>
                  <a:lnTo>
                    <a:pt x="852445" y="0"/>
                  </a:lnTo>
                  <a:lnTo>
                    <a:pt x="852445" y="584991"/>
                  </a:lnTo>
                  <a:lnTo>
                    <a:pt x="0" y="584991"/>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42" id="42"/>
            <p:cNvSpPr/>
            <p:nvPr/>
          </p:nvSpPr>
          <p:spPr>
            <a:xfrm flipH="false" flipV="true" rot="-1144864">
              <a:off x="120110" y="750168"/>
              <a:ext cx="178405" cy="128675"/>
            </a:xfrm>
            <a:custGeom>
              <a:avLst/>
              <a:gdLst/>
              <a:ahLst/>
              <a:cxnLst/>
              <a:rect r="r" b="b" t="t" l="l"/>
              <a:pathLst>
                <a:path h="128675" w="178405">
                  <a:moveTo>
                    <a:pt x="0" y="128675"/>
                  </a:moveTo>
                  <a:lnTo>
                    <a:pt x="178405" y="128675"/>
                  </a:lnTo>
                  <a:lnTo>
                    <a:pt x="178405" y="0"/>
                  </a:lnTo>
                  <a:lnTo>
                    <a:pt x="0" y="0"/>
                  </a:lnTo>
                  <a:lnTo>
                    <a:pt x="0" y="128675"/>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43" id="43"/>
            <p:cNvSpPr/>
            <p:nvPr/>
          </p:nvSpPr>
          <p:spPr>
            <a:xfrm flipH="false" flipV="false" rot="0">
              <a:off x="678688" y="370385"/>
              <a:ext cx="173265" cy="263020"/>
            </a:xfrm>
            <a:custGeom>
              <a:avLst/>
              <a:gdLst/>
              <a:ahLst/>
              <a:cxnLst/>
              <a:rect r="r" b="b" t="t" l="l"/>
              <a:pathLst>
                <a:path h="263020" w="173265">
                  <a:moveTo>
                    <a:pt x="0" y="0"/>
                  </a:moveTo>
                  <a:lnTo>
                    <a:pt x="173265" y="0"/>
                  </a:lnTo>
                  <a:lnTo>
                    <a:pt x="173265" y="263020"/>
                  </a:lnTo>
                  <a:lnTo>
                    <a:pt x="0" y="263020"/>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44" id="44"/>
            <p:cNvSpPr/>
            <p:nvPr/>
          </p:nvSpPr>
          <p:spPr>
            <a:xfrm flipH="false" flipV="false" rot="0">
              <a:off x="687250" y="394437"/>
              <a:ext cx="146021" cy="221663"/>
            </a:xfrm>
            <a:custGeom>
              <a:avLst/>
              <a:gdLst/>
              <a:ahLst/>
              <a:cxnLst/>
              <a:rect r="r" b="b" t="t" l="l"/>
              <a:pathLst>
                <a:path h="221663" w="146021">
                  <a:moveTo>
                    <a:pt x="0" y="0"/>
                  </a:moveTo>
                  <a:lnTo>
                    <a:pt x="146021" y="0"/>
                  </a:lnTo>
                  <a:lnTo>
                    <a:pt x="146021" y="221663"/>
                  </a:lnTo>
                  <a:lnTo>
                    <a:pt x="0" y="221663"/>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
          <p:nvSpPr>
            <p:cNvPr name="TextBox 45" id="45"/>
            <p:cNvSpPr txBox="true"/>
            <p:nvPr/>
          </p:nvSpPr>
          <p:spPr>
            <a:xfrm rot="0">
              <a:off x="194237" y="935935"/>
              <a:ext cx="1138585" cy="175373"/>
            </a:xfrm>
            <a:prstGeom prst="rect">
              <a:avLst/>
            </a:prstGeom>
          </p:spPr>
          <p:txBody>
            <a:bodyPr anchor="t" rtlCol="false" tIns="0" lIns="0" bIns="0" rIns="0">
              <a:spAutoFit/>
            </a:bodyPr>
            <a:lstStyle/>
            <a:p>
              <a:pPr algn="ctr">
                <a:lnSpc>
                  <a:spcPts val="1068"/>
                </a:lnSpc>
              </a:pPr>
              <a:r>
                <a:rPr lang="en-US" sz="929">
                  <a:solidFill>
                    <a:srgbClr val="E0475A"/>
                  </a:solidFill>
                  <a:latin typeface="Libre Baskerville"/>
                </a:rPr>
                <a:t>TR DRA</a:t>
              </a:r>
            </a:p>
          </p:txBody>
        </p:sp>
      </p:grpSp>
      <p:sp>
        <p:nvSpPr>
          <p:cNvPr name="Freeform 46" id="46"/>
          <p:cNvSpPr/>
          <p:nvPr/>
        </p:nvSpPr>
        <p:spPr>
          <a:xfrm flipH="false" flipV="false" rot="0">
            <a:off x="2103322" y="3123918"/>
            <a:ext cx="5546956" cy="3882870"/>
          </a:xfrm>
          <a:custGeom>
            <a:avLst/>
            <a:gdLst/>
            <a:ahLst/>
            <a:cxnLst/>
            <a:rect r="r" b="b" t="t" l="l"/>
            <a:pathLst>
              <a:path h="3882870" w="5546956">
                <a:moveTo>
                  <a:pt x="0" y="0"/>
                </a:moveTo>
                <a:lnTo>
                  <a:pt x="5546956" y="0"/>
                </a:lnTo>
                <a:lnTo>
                  <a:pt x="5546956" y="3882870"/>
                </a:lnTo>
                <a:lnTo>
                  <a:pt x="0" y="3882870"/>
                </a:lnTo>
                <a:lnTo>
                  <a:pt x="0" y="0"/>
                </a:lnTo>
                <a:close/>
              </a:path>
            </a:pathLst>
          </a:custGeom>
          <a:blipFill>
            <a:blip r:embed="rId22"/>
            <a:stretch>
              <a:fillRect l="0" t="0" r="0" b="0"/>
            </a:stretch>
          </a:blipFill>
        </p:spPr>
      </p:sp>
      <p:sp>
        <p:nvSpPr>
          <p:cNvPr name="TextBox 47" id="47"/>
          <p:cNvSpPr txBox="true"/>
          <p:nvPr/>
        </p:nvSpPr>
        <p:spPr>
          <a:xfrm rot="0">
            <a:off x="731520" y="1581601"/>
            <a:ext cx="8290560" cy="1676400"/>
          </a:xfrm>
          <a:prstGeom prst="rect">
            <a:avLst/>
          </a:prstGeom>
        </p:spPr>
        <p:txBody>
          <a:bodyPr anchor="t" rtlCol="false" tIns="0" lIns="0" bIns="0" rIns="0">
            <a:spAutoFit/>
          </a:bodyPr>
          <a:lstStyle/>
          <a:p>
            <a:pPr>
              <a:lnSpc>
                <a:spcPts val="1680"/>
              </a:lnSpc>
            </a:pPr>
            <a:r>
              <a:rPr lang="en-US" sz="1400" spc="100">
                <a:solidFill>
                  <a:srgbClr val="000000"/>
                </a:solidFill>
                <a:latin typeface="Open Sauce Light"/>
              </a:rPr>
              <a:t>Rescuers should keep all previous considerations in mind:</a:t>
            </a:r>
          </a:p>
          <a:p>
            <a:pPr marL="302262" indent="-151131" lvl="1">
              <a:lnSpc>
                <a:spcPts val="1680"/>
              </a:lnSpc>
              <a:buFont typeface="Arial"/>
              <a:buChar char="•"/>
            </a:pPr>
            <a:r>
              <a:rPr lang="en-US" sz="1400" spc="100">
                <a:solidFill>
                  <a:srgbClr val="000000"/>
                </a:solidFill>
                <a:latin typeface="Open Sauce Light"/>
              </a:rPr>
              <a:t>Fire agencies should remain on scene to provide charged line for immediate suppression &amp; cooling</a:t>
            </a:r>
          </a:p>
          <a:p>
            <a:pPr marL="302262" indent="-151131" lvl="1">
              <a:lnSpc>
                <a:spcPts val="1680"/>
              </a:lnSpc>
              <a:buFont typeface="Arial"/>
              <a:buChar char="•"/>
            </a:pPr>
            <a:r>
              <a:rPr lang="en-US" sz="1400" spc="100">
                <a:solidFill>
                  <a:srgbClr val="000000"/>
                </a:solidFill>
                <a:latin typeface="Open Sauce Light"/>
              </a:rPr>
              <a:t>BA operators should be on standby</a:t>
            </a:r>
          </a:p>
          <a:p>
            <a:pPr marL="302262" indent="-151131" lvl="1">
              <a:lnSpc>
                <a:spcPts val="1680"/>
              </a:lnSpc>
              <a:buFont typeface="Arial"/>
              <a:buChar char="•"/>
            </a:pPr>
            <a:r>
              <a:rPr lang="en-US" sz="1400" spc="100">
                <a:solidFill>
                  <a:srgbClr val="000000"/>
                </a:solidFill>
                <a:latin typeface="Open Sauce Light"/>
              </a:rPr>
              <a:t>Responders should brief controlling agency for investigation on inherent EV risks </a:t>
            </a:r>
          </a:p>
          <a:p>
            <a:pPr marL="302262" indent="-151131" lvl="1">
              <a:lnSpc>
                <a:spcPts val="1680"/>
              </a:lnSpc>
              <a:buFont typeface="Arial"/>
              <a:buChar char="•"/>
            </a:pPr>
            <a:r>
              <a:rPr lang="en-US" sz="1400" spc="100">
                <a:solidFill>
                  <a:srgbClr val="000000"/>
                </a:solidFill>
                <a:latin typeface="Open Sauce Light"/>
              </a:rPr>
              <a:t>Fire to remain on scene until EV has been handed over to towing/recovery</a:t>
            </a:r>
          </a:p>
          <a:p>
            <a:pPr>
              <a:lnSpc>
                <a:spcPts val="1680"/>
              </a:lnSpc>
            </a:pPr>
          </a:p>
          <a:p>
            <a:pPr>
              <a:lnSpc>
                <a:spcPts val="1680"/>
              </a:lnSpc>
              <a:spcBef>
                <a:spcPct val="0"/>
              </a:spcBef>
            </a:pPr>
          </a:p>
        </p:txBody>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731520" y="800735"/>
            <a:ext cx="9022080" cy="537210"/>
          </a:xfrm>
          <a:prstGeom prst="rect">
            <a:avLst/>
          </a:prstGeom>
        </p:spPr>
        <p:txBody>
          <a:bodyPr anchor="t" rtlCol="false" tIns="0" lIns="0" bIns="0" rIns="0">
            <a:spAutoFit/>
          </a:bodyPr>
          <a:lstStyle/>
          <a:p>
            <a:pPr algn="l">
              <a:lnSpc>
                <a:spcPts val="4140"/>
              </a:lnSpc>
            </a:pPr>
            <a:r>
              <a:rPr lang="en-US" sz="3600">
                <a:solidFill>
                  <a:srgbClr val="E0475A"/>
                </a:solidFill>
                <a:latin typeface="Libre Baskerville"/>
              </a:rPr>
              <a:t>Post incident</a:t>
            </a:r>
          </a:p>
        </p:txBody>
      </p:sp>
      <p:sp>
        <p:nvSpPr>
          <p:cNvPr name="AutoShape 3" id="3"/>
          <p:cNvSpPr/>
          <p:nvPr/>
        </p:nvSpPr>
        <p:spPr>
          <a:xfrm rot="0">
            <a:off x="-214365" y="-30618"/>
            <a:ext cx="536991" cy="7477966"/>
          </a:xfrm>
          <a:prstGeom prst="rect">
            <a:avLst/>
          </a:prstGeom>
          <a:solidFill>
            <a:srgbClr val="E0475A"/>
          </a:solidFill>
        </p:spPr>
      </p:sp>
      <p:grpSp>
        <p:nvGrpSpPr>
          <p:cNvPr name="Group 4" id="4"/>
          <p:cNvGrpSpPr/>
          <p:nvPr/>
        </p:nvGrpSpPr>
        <p:grpSpPr>
          <a:xfrm rot="0">
            <a:off x="8427429" y="129809"/>
            <a:ext cx="1189302" cy="833481"/>
            <a:chOff x="0" y="0"/>
            <a:chExt cx="1585737" cy="1111308"/>
          </a:xfrm>
        </p:grpSpPr>
        <p:sp>
          <p:nvSpPr>
            <p:cNvPr name="Freeform 5" id="5"/>
            <p:cNvSpPr/>
            <p:nvPr/>
          </p:nvSpPr>
          <p:spPr>
            <a:xfrm flipH="false" flipV="true" rot="-6003037">
              <a:off x="951854" y="292900"/>
              <a:ext cx="621776" cy="469441"/>
            </a:xfrm>
            <a:custGeom>
              <a:avLst/>
              <a:gdLst/>
              <a:ahLst/>
              <a:cxnLst/>
              <a:rect r="r" b="b" t="t" l="l"/>
              <a:pathLst>
                <a:path h="469441" w="621776">
                  <a:moveTo>
                    <a:pt x="0" y="469441"/>
                  </a:moveTo>
                  <a:lnTo>
                    <a:pt x="621776" y="469441"/>
                  </a:lnTo>
                  <a:lnTo>
                    <a:pt x="621776" y="0"/>
                  </a:lnTo>
                  <a:lnTo>
                    <a:pt x="0" y="0"/>
                  </a:lnTo>
                  <a:lnTo>
                    <a:pt x="0" y="469441"/>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true" rot="-4226811">
              <a:off x="1108516" y="410483"/>
              <a:ext cx="408822" cy="433812"/>
            </a:xfrm>
            <a:custGeom>
              <a:avLst/>
              <a:gdLst/>
              <a:ahLst/>
              <a:cxnLst/>
              <a:rect r="r" b="b" t="t" l="l"/>
              <a:pathLst>
                <a:path h="433812" w="408822">
                  <a:moveTo>
                    <a:pt x="0" y="433812"/>
                  </a:moveTo>
                  <a:lnTo>
                    <a:pt x="408822" y="433812"/>
                  </a:lnTo>
                  <a:lnTo>
                    <a:pt x="408822" y="0"/>
                  </a:lnTo>
                  <a:lnTo>
                    <a:pt x="0" y="0"/>
                  </a:lnTo>
                  <a:lnTo>
                    <a:pt x="0" y="433812"/>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0">
              <a:off x="553122" y="830201"/>
              <a:ext cx="64730" cy="10114"/>
            </a:xfrm>
            <a:custGeom>
              <a:avLst/>
              <a:gdLst/>
              <a:ahLst/>
              <a:cxnLst/>
              <a:rect r="r" b="b" t="t" l="l"/>
              <a:pathLst>
                <a:path h="10114" w="64730">
                  <a:moveTo>
                    <a:pt x="0" y="0"/>
                  </a:moveTo>
                  <a:lnTo>
                    <a:pt x="64730" y="0"/>
                  </a:lnTo>
                  <a:lnTo>
                    <a:pt x="64730" y="10114"/>
                  </a:lnTo>
                  <a:lnTo>
                    <a:pt x="0" y="1011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8" id="8"/>
            <p:cNvSpPr/>
            <p:nvPr/>
          </p:nvSpPr>
          <p:spPr>
            <a:xfrm flipH="false" flipV="false" rot="-1149867">
              <a:off x="1369704" y="738587"/>
              <a:ext cx="128452" cy="70963"/>
            </a:xfrm>
            <a:custGeom>
              <a:avLst/>
              <a:gdLst/>
              <a:ahLst/>
              <a:cxnLst/>
              <a:rect r="r" b="b" t="t" l="l"/>
              <a:pathLst>
                <a:path h="70963" w="128452">
                  <a:moveTo>
                    <a:pt x="0" y="0"/>
                  </a:moveTo>
                  <a:lnTo>
                    <a:pt x="128452" y="0"/>
                  </a:lnTo>
                  <a:lnTo>
                    <a:pt x="128452" y="70963"/>
                  </a:lnTo>
                  <a:lnTo>
                    <a:pt x="0" y="70963"/>
                  </a:lnTo>
                  <a:lnTo>
                    <a:pt x="0" y="0"/>
                  </a:lnTo>
                  <a:close/>
                </a:path>
              </a:pathLst>
            </a:custGeom>
            <a:blipFill>
              <a:blip r:embed="rId8">
                <a:extLst>
                  <a:ext uri="{96DAC541-7B7A-43D3-8B79-37D633B846F1}">
                    <asvg:svgBlip xmlns:asvg="http://schemas.microsoft.com/office/drawing/2016/SVG/main" r:embed="rId9"/>
                  </a:ext>
                </a:extLst>
              </a:blip>
              <a:stretch>
                <a:fillRect l="-117777" t="0" r="-95555" b="-189256"/>
              </a:stretch>
            </a:blipFill>
          </p:spPr>
        </p:sp>
        <p:sp>
          <p:nvSpPr>
            <p:cNvPr name="Freeform 9" id="9"/>
            <p:cNvSpPr/>
            <p:nvPr/>
          </p:nvSpPr>
          <p:spPr>
            <a:xfrm flipH="false" flipV="false" rot="239280">
              <a:off x="1417352" y="793187"/>
              <a:ext cx="128452" cy="70963"/>
            </a:xfrm>
            <a:custGeom>
              <a:avLst/>
              <a:gdLst/>
              <a:ahLst/>
              <a:cxnLst/>
              <a:rect r="r" b="b" t="t" l="l"/>
              <a:pathLst>
                <a:path h="70963" w="128452">
                  <a:moveTo>
                    <a:pt x="0" y="0"/>
                  </a:moveTo>
                  <a:lnTo>
                    <a:pt x="128452" y="0"/>
                  </a:lnTo>
                  <a:lnTo>
                    <a:pt x="128452" y="70963"/>
                  </a:lnTo>
                  <a:lnTo>
                    <a:pt x="0" y="70963"/>
                  </a:lnTo>
                  <a:lnTo>
                    <a:pt x="0" y="0"/>
                  </a:lnTo>
                  <a:close/>
                </a:path>
              </a:pathLst>
            </a:custGeom>
            <a:blipFill>
              <a:blip r:embed="rId8">
                <a:extLst>
                  <a:ext uri="{96DAC541-7B7A-43D3-8B79-37D633B846F1}">
                    <asvg:svgBlip xmlns:asvg="http://schemas.microsoft.com/office/drawing/2016/SVG/main" r:embed="rId9"/>
                  </a:ext>
                </a:extLst>
              </a:blip>
              <a:stretch>
                <a:fillRect l="-117777" t="0" r="-95555" b="-189256"/>
              </a:stretch>
            </a:blipFill>
          </p:spPr>
        </p:sp>
        <p:sp>
          <p:nvSpPr>
            <p:cNvPr name="Freeform 10" id="10"/>
            <p:cNvSpPr/>
            <p:nvPr/>
          </p:nvSpPr>
          <p:spPr>
            <a:xfrm flipH="false" flipV="false" rot="239280">
              <a:off x="1375480" y="851066"/>
              <a:ext cx="128452" cy="70963"/>
            </a:xfrm>
            <a:custGeom>
              <a:avLst/>
              <a:gdLst/>
              <a:ahLst/>
              <a:cxnLst/>
              <a:rect r="r" b="b" t="t" l="l"/>
              <a:pathLst>
                <a:path h="70963" w="128452">
                  <a:moveTo>
                    <a:pt x="0" y="0"/>
                  </a:moveTo>
                  <a:lnTo>
                    <a:pt x="128452" y="0"/>
                  </a:lnTo>
                  <a:lnTo>
                    <a:pt x="128452" y="70963"/>
                  </a:lnTo>
                  <a:lnTo>
                    <a:pt x="0" y="70963"/>
                  </a:lnTo>
                  <a:lnTo>
                    <a:pt x="0" y="0"/>
                  </a:lnTo>
                  <a:close/>
                </a:path>
              </a:pathLst>
            </a:custGeom>
            <a:blipFill>
              <a:blip r:embed="rId8">
                <a:extLst>
                  <a:ext uri="{96DAC541-7B7A-43D3-8B79-37D633B846F1}">
                    <asvg:svgBlip xmlns:asvg="http://schemas.microsoft.com/office/drawing/2016/SVG/main" r:embed="rId9"/>
                  </a:ext>
                </a:extLst>
              </a:blip>
              <a:stretch>
                <a:fillRect l="-117777" t="0" r="-95555" b="-189256"/>
              </a:stretch>
            </a:blipFill>
          </p:spPr>
        </p:sp>
        <p:sp>
          <p:nvSpPr>
            <p:cNvPr name="Freeform 11" id="11"/>
            <p:cNvSpPr/>
            <p:nvPr/>
          </p:nvSpPr>
          <p:spPr>
            <a:xfrm flipH="false" flipV="false" rot="-10120229">
              <a:off x="73020" y="623377"/>
              <a:ext cx="228905" cy="152222"/>
            </a:xfrm>
            <a:custGeom>
              <a:avLst/>
              <a:gdLst/>
              <a:ahLst/>
              <a:cxnLst/>
              <a:rect r="r" b="b" t="t" l="l"/>
              <a:pathLst>
                <a:path h="152222" w="228905">
                  <a:moveTo>
                    <a:pt x="0" y="0"/>
                  </a:moveTo>
                  <a:lnTo>
                    <a:pt x="228904" y="0"/>
                  </a:lnTo>
                  <a:lnTo>
                    <a:pt x="228904" y="152222"/>
                  </a:lnTo>
                  <a:lnTo>
                    <a:pt x="0" y="152222"/>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2" id="12"/>
            <p:cNvSpPr/>
            <p:nvPr/>
          </p:nvSpPr>
          <p:spPr>
            <a:xfrm flipH="false" flipV="false" rot="0">
              <a:off x="909840" y="817664"/>
              <a:ext cx="67528" cy="10551"/>
            </a:xfrm>
            <a:custGeom>
              <a:avLst/>
              <a:gdLst/>
              <a:ahLst/>
              <a:cxnLst/>
              <a:rect r="r" b="b" t="t" l="l"/>
              <a:pathLst>
                <a:path h="10551" w="67528">
                  <a:moveTo>
                    <a:pt x="0" y="0"/>
                  </a:moveTo>
                  <a:lnTo>
                    <a:pt x="67528" y="0"/>
                  </a:lnTo>
                  <a:lnTo>
                    <a:pt x="67528" y="10551"/>
                  </a:lnTo>
                  <a:lnTo>
                    <a:pt x="0" y="1055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3" id="13"/>
            <p:cNvSpPr/>
            <p:nvPr/>
          </p:nvSpPr>
          <p:spPr>
            <a:xfrm flipH="false" flipV="false" rot="-6003037">
              <a:off x="-32150" y="141583"/>
              <a:ext cx="783491" cy="591535"/>
            </a:xfrm>
            <a:custGeom>
              <a:avLst/>
              <a:gdLst/>
              <a:ahLst/>
              <a:cxnLst/>
              <a:rect r="r" b="b" t="t" l="l"/>
              <a:pathLst>
                <a:path h="591535" w="783491">
                  <a:moveTo>
                    <a:pt x="0" y="0"/>
                  </a:moveTo>
                  <a:lnTo>
                    <a:pt x="783491" y="0"/>
                  </a:lnTo>
                  <a:lnTo>
                    <a:pt x="783491" y="591535"/>
                  </a:lnTo>
                  <a:lnTo>
                    <a:pt x="0" y="59153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4" id="14"/>
            <p:cNvSpPr/>
            <p:nvPr/>
          </p:nvSpPr>
          <p:spPr>
            <a:xfrm flipH="false" flipV="false" rot="934101">
              <a:off x="942887" y="137786"/>
              <a:ext cx="254436" cy="296719"/>
            </a:xfrm>
            <a:custGeom>
              <a:avLst/>
              <a:gdLst/>
              <a:ahLst/>
              <a:cxnLst/>
              <a:rect r="r" b="b" t="t" l="l"/>
              <a:pathLst>
                <a:path h="296719" w="254436">
                  <a:moveTo>
                    <a:pt x="0" y="0"/>
                  </a:moveTo>
                  <a:lnTo>
                    <a:pt x="254436" y="0"/>
                  </a:lnTo>
                  <a:lnTo>
                    <a:pt x="254436" y="296718"/>
                  </a:lnTo>
                  <a:lnTo>
                    <a:pt x="0" y="296718"/>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grpSp>
          <p:nvGrpSpPr>
            <p:cNvPr name="Group 15" id="15"/>
            <p:cNvGrpSpPr/>
            <p:nvPr/>
          </p:nvGrpSpPr>
          <p:grpSpPr>
            <a:xfrm rot="0">
              <a:off x="361975" y="591540"/>
              <a:ext cx="812225" cy="230716"/>
              <a:chOff x="0" y="0"/>
              <a:chExt cx="2168996" cy="616112"/>
            </a:xfrm>
          </p:grpSpPr>
          <p:sp>
            <p:nvSpPr>
              <p:cNvPr name="Freeform 16" id="16"/>
              <p:cNvSpPr/>
              <p:nvPr/>
            </p:nvSpPr>
            <p:spPr>
              <a:xfrm flipH="false" flipV="false" rot="0">
                <a:off x="0" y="0"/>
                <a:ext cx="2168996" cy="616112"/>
              </a:xfrm>
              <a:custGeom>
                <a:avLst/>
                <a:gdLst/>
                <a:ahLst/>
                <a:cxnLst/>
                <a:rect r="r" b="b" t="t" l="l"/>
                <a:pathLst>
                  <a:path h="616112" w="2168996">
                    <a:moveTo>
                      <a:pt x="0" y="0"/>
                    </a:moveTo>
                    <a:lnTo>
                      <a:pt x="2168996" y="0"/>
                    </a:lnTo>
                    <a:lnTo>
                      <a:pt x="2168996" y="616112"/>
                    </a:lnTo>
                    <a:lnTo>
                      <a:pt x="0" y="616112"/>
                    </a:lnTo>
                    <a:close/>
                  </a:path>
                </a:pathLst>
              </a:custGeom>
              <a:solidFill>
                <a:srgbClr val="FFFFFF"/>
              </a:solidFill>
            </p:spPr>
          </p:sp>
        </p:grpSp>
        <p:grpSp>
          <p:nvGrpSpPr>
            <p:cNvPr name="Group 17" id="17"/>
            <p:cNvGrpSpPr/>
            <p:nvPr/>
          </p:nvGrpSpPr>
          <p:grpSpPr>
            <a:xfrm rot="2070209">
              <a:off x="377092" y="536381"/>
              <a:ext cx="158069" cy="102459"/>
              <a:chOff x="0" y="0"/>
              <a:chExt cx="422113" cy="273611"/>
            </a:xfrm>
          </p:grpSpPr>
          <p:sp>
            <p:nvSpPr>
              <p:cNvPr name="Freeform 18" id="18"/>
              <p:cNvSpPr/>
              <p:nvPr/>
            </p:nvSpPr>
            <p:spPr>
              <a:xfrm flipH="false" flipV="false" rot="0">
                <a:off x="0" y="0"/>
                <a:ext cx="422113" cy="273611"/>
              </a:xfrm>
              <a:custGeom>
                <a:avLst/>
                <a:gdLst/>
                <a:ahLst/>
                <a:cxnLst/>
                <a:rect r="r" b="b" t="t" l="l"/>
                <a:pathLst>
                  <a:path h="273611" w="422113">
                    <a:moveTo>
                      <a:pt x="0" y="0"/>
                    </a:moveTo>
                    <a:lnTo>
                      <a:pt x="422113" y="0"/>
                    </a:lnTo>
                    <a:lnTo>
                      <a:pt x="422113" y="273611"/>
                    </a:lnTo>
                    <a:lnTo>
                      <a:pt x="0" y="273611"/>
                    </a:lnTo>
                    <a:close/>
                  </a:path>
                </a:pathLst>
              </a:custGeom>
              <a:solidFill>
                <a:srgbClr val="FFFFFF"/>
              </a:solidFill>
            </p:spPr>
          </p:sp>
        </p:grpSp>
        <p:grpSp>
          <p:nvGrpSpPr>
            <p:cNvPr name="Group 19" id="19"/>
            <p:cNvGrpSpPr/>
            <p:nvPr/>
          </p:nvGrpSpPr>
          <p:grpSpPr>
            <a:xfrm rot="-2238842">
              <a:off x="911185" y="380987"/>
              <a:ext cx="198638" cy="307995"/>
              <a:chOff x="0" y="0"/>
              <a:chExt cx="530449" cy="822482"/>
            </a:xfrm>
          </p:grpSpPr>
          <p:sp>
            <p:nvSpPr>
              <p:cNvPr name="Freeform 20" id="20"/>
              <p:cNvSpPr/>
              <p:nvPr/>
            </p:nvSpPr>
            <p:spPr>
              <a:xfrm flipH="false" flipV="false" rot="0">
                <a:off x="0" y="0"/>
                <a:ext cx="530449" cy="822482"/>
              </a:xfrm>
              <a:custGeom>
                <a:avLst/>
                <a:gdLst/>
                <a:ahLst/>
                <a:cxnLst/>
                <a:rect r="r" b="b" t="t" l="l"/>
                <a:pathLst>
                  <a:path h="822482" w="530449">
                    <a:moveTo>
                      <a:pt x="0" y="0"/>
                    </a:moveTo>
                    <a:lnTo>
                      <a:pt x="530449" y="0"/>
                    </a:lnTo>
                    <a:lnTo>
                      <a:pt x="530449" y="822482"/>
                    </a:lnTo>
                    <a:lnTo>
                      <a:pt x="0" y="822482"/>
                    </a:lnTo>
                    <a:close/>
                  </a:path>
                </a:pathLst>
              </a:custGeom>
              <a:solidFill>
                <a:srgbClr val="FFFFFF"/>
              </a:solidFill>
            </p:spPr>
          </p:sp>
        </p:grpSp>
        <p:grpSp>
          <p:nvGrpSpPr>
            <p:cNvPr name="Group 21" id="21"/>
            <p:cNvGrpSpPr/>
            <p:nvPr/>
          </p:nvGrpSpPr>
          <p:grpSpPr>
            <a:xfrm rot="-5400000">
              <a:off x="648089" y="294108"/>
              <a:ext cx="239153" cy="387305"/>
              <a:chOff x="0" y="0"/>
              <a:chExt cx="638643" cy="1034272"/>
            </a:xfrm>
          </p:grpSpPr>
          <p:sp>
            <p:nvSpPr>
              <p:cNvPr name="Freeform 22" id="22"/>
              <p:cNvSpPr/>
              <p:nvPr/>
            </p:nvSpPr>
            <p:spPr>
              <a:xfrm flipH="false" flipV="false" rot="0">
                <a:off x="0" y="0"/>
                <a:ext cx="638643" cy="1034272"/>
              </a:xfrm>
              <a:custGeom>
                <a:avLst/>
                <a:gdLst/>
                <a:ahLst/>
                <a:cxnLst/>
                <a:rect r="r" b="b" t="t" l="l"/>
                <a:pathLst>
                  <a:path h="1034272" w="638643">
                    <a:moveTo>
                      <a:pt x="0" y="0"/>
                    </a:moveTo>
                    <a:lnTo>
                      <a:pt x="638643" y="0"/>
                    </a:lnTo>
                    <a:lnTo>
                      <a:pt x="638643" y="1034272"/>
                    </a:lnTo>
                    <a:lnTo>
                      <a:pt x="0" y="1034272"/>
                    </a:lnTo>
                    <a:close/>
                  </a:path>
                </a:pathLst>
              </a:custGeom>
              <a:solidFill>
                <a:srgbClr val="FFFFFF"/>
              </a:solidFill>
            </p:spPr>
          </p:sp>
        </p:grpSp>
        <p:grpSp>
          <p:nvGrpSpPr>
            <p:cNvPr name="Group 23" id="23"/>
            <p:cNvGrpSpPr/>
            <p:nvPr/>
          </p:nvGrpSpPr>
          <p:grpSpPr>
            <a:xfrm rot="2070209">
              <a:off x="430600" y="493647"/>
              <a:ext cx="201905" cy="102459"/>
              <a:chOff x="0" y="0"/>
              <a:chExt cx="539175" cy="273611"/>
            </a:xfrm>
          </p:grpSpPr>
          <p:sp>
            <p:nvSpPr>
              <p:cNvPr name="Freeform 24" id="24"/>
              <p:cNvSpPr/>
              <p:nvPr/>
            </p:nvSpPr>
            <p:spPr>
              <a:xfrm flipH="false" flipV="false" rot="0">
                <a:off x="0" y="0"/>
                <a:ext cx="539175" cy="273611"/>
              </a:xfrm>
              <a:custGeom>
                <a:avLst/>
                <a:gdLst/>
                <a:ahLst/>
                <a:cxnLst/>
                <a:rect r="r" b="b" t="t" l="l"/>
                <a:pathLst>
                  <a:path h="273611" w="539175">
                    <a:moveTo>
                      <a:pt x="0" y="0"/>
                    </a:moveTo>
                    <a:lnTo>
                      <a:pt x="539175" y="0"/>
                    </a:lnTo>
                    <a:lnTo>
                      <a:pt x="539175" y="273611"/>
                    </a:lnTo>
                    <a:lnTo>
                      <a:pt x="0" y="273611"/>
                    </a:lnTo>
                    <a:close/>
                  </a:path>
                </a:pathLst>
              </a:custGeom>
              <a:solidFill>
                <a:srgbClr val="FFFFFF"/>
              </a:solidFill>
            </p:spPr>
          </p:sp>
        </p:grpSp>
        <p:grpSp>
          <p:nvGrpSpPr>
            <p:cNvPr name="Group 25" id="25"/>
            <p:cNvGrpSpPr/>
            <p:nvPr/>
          </p:nvGrpSpPr>
          <p:grpSpPr>
            <a:xfrm rot="2070209">
              <a:off x="485280" y="403942"/>
              <a:ext cx="158069" cy="102459"/>
              <a:chOff x="0" y="0"/>
              <a:chExt cx="422113" cy="273611"/>
            </a:xfrm>
          </p:grpSpPr>
          <p:sp>
            <p:nvSpPr>
              <p:cNvPr name="Freeform 26" id="26"/>
              <p:cNvSpPr/>
              <p:nvPr/>
            </p:nvSpPr>
            <p:spPr>
              <a:xfrm flipH="false" flipV="false" rot="0">
                <a:off x="0" y="0"/>
                <a:ext cx="422113" cy="273611"/>
              </a:xfrm>
              <a:custGeom>
                <a:avLst/>
                <a:gdLst/>
                <a:ahLst/>
                <a:cxnLst/>
                <a:rect r="r" b="b" t="t" l="l"/>
                <a:pathLst>
                  <a:path h="273611" w="422113">
                    <a:moveTo>
                      <a:pt x="0" y="0"/>
                    </a:moveTo>
                    <a:lnTo>
                      <a:pt x="422113" y="0"/>
                    </a:lnTo>
                    <a:lnTo>
                      <a:pt x="422113" y="273611"/>
                    </a:lnTo>
                    <a:lnTo>
                      <a:pt x="0" y="273611"/>
                    </a:lnTo>
                    <a:close/>
                  </a:path>
                </a:pathLst>
              </a:custGeom>
              <a:solidFill>
                <a:srgbClr val="FFFFFF"/>
              </a:solidFill>
            </p:spPr>
          </p:sp>
        </p:grpSp>
        <p:grpSp>
          <p:nvGrpSpPr>
            <p:cNvPr name="Group 27" id="27"/>
            <p:cNvGrpSpPr/>
            <p:nvPr/>
          </p:nvGrpSpPr>
          <p:grpSpPr>
            <a:xfrm rot="0">
              <a:off x="498655" y="318925"/>
              <a:ext cx="217973" cy="213536"/>
              <a:chOff x="0" y="0"/>
              <a:chExt cx="6350000" cy="6350000"/>
            </a:xfrm>
          </p:grpSpPr>
          <p:sp>
            <p:nvSpPr>
              <p:cNvPr name="Freeform 28" id="28"/>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sp>
        </p:grpSp>
        <p:grpSp>
          <p:nvGrpSpPr>
            <p:cNvPr name="Group 29" id="29"/>
            <p:cNvGrpSpPr/>
            <p:nvPr/>
          </p:nvGrpSpPr>
          <p:grpSpPr>
            <a:xfrm rot="0">
              <a:off x="609597" y="323233"/>
              <a:ext cx="351721" cy="102459"/>
              <a:chOff x="0" y="0"/>
              <a:chExt cx="939249" cy="273611"/>
            </a:xfrm>
          </p:grpSpPr>
          <p:sp>
            <p:nvSpPr>
              <p:cNvPr name="Freeform 30" id="30"/>
              <p:cNvSpPr/>
              <p:nvPr/>
            </p:nvSpPr>
            <p:spPr>
              <a:xfrm flipH="false" flipV="false" rot="0">
                <a:off x="0" y="0"/>
                <a:ext cx="939249" cy="273611"/>
              </a:xfrm>
              <a:custGeom>
                <a:avLst/>
                <a:gdLst/>
                <a:ahLst/>
                <a:cxnLst/>
                <a:rect r="r" b="b" t="t" l="l"/>
                <a:pathLst>
                  <a:path h="273611" w="939249">
                    <a:moveTo>
                      <a:pt x="0" y="0"/>
                    </a:moveTo>
                    <a:lnTo>
                      <a:pt x="939249" y="0"/>
                    </a:lnTo>
                    <a:lnTo>
                      <a:pt x="939249" y="273611"/>
                    </a:lnTo>
                    <a:lnTo>
                      <a:pt x="0" y="273611"/>
                    </a:lnTo>
                    <a:close/>
                  </a:path>
                </a:pathLst>
              </a:custGeom>
              <a:solidFill>
                <a:srgbClr val="FFFFFF"/>
              </a:solidFill>
            </p:spPr>
          </p:sp>
        </p:grpSp>
        <p:grpSp>
          <p:nvGrpSpPr>
            <p:cNvPr name="Group 31" id="31"/>
            <p:cNvGrpSpPr/>
            <p:nvPr/>
          </p:nvGrpSpPr>
          <p:grpSpPr>
            <a:xfrm rot="0">
              <a:off x="816681" y="318925"/>
              <a:ext cx="217973" cy="213536"/>
              <a:chOff x="0" y="0"/>
              <a:chExt cx="6350000" cy="6350000"/>
            </a:xfrm>
          </p:grpSpPr>
          <p:sp>
            <p:nvSpPr>
              <p:cNvPr name="Freeform 32" id="32"/>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sp>
        </p:grpSp>
        <p:grpSp>
          <p:nvGrpSpPr>
            <p:cNvPr name="Group 33" id="33"/>
            <p:cNvGrpSpPr/>
            <p:nvPr/>
          </p:nvGrpSpPr>
          <p:grpSpPr>
            <a:xfrm rot="85072">
              <a:off x="366279" y="420599"/>
              <a:ext cx="63827" cy="41372"/>
              <a:chOff x="0" y="0"/>
              <a:chExt cx="422113" cy="273611"/>
            </a:xfrm>
          </p:grpSpPr>
          <p:sp>
            <p:nvSpPr>
              <p:cNvPr name="Freeform 34" id="34"/>
              <p:cNvSpPr/>
              <p:nvPr/>
            </p:nvSpPr>
            <p:spPr>
              <a:xfrm flipH="false" flipV="false" rot="0">
                <a:off x="0" y="0"/>
                <a:ext cx="422113" cy="273611"/>
              </a:xfrm>
              <a:custGeom>
                <a:avLst/>
                <a:gdLst/>
                <a:ahLst/>
                <a:cxnLst/>
                <a:rect r="r" b="b" t="t" l="l"/>
                <a:pathLst>
                  <a:path h="273611" w="422113">
                    <a:moveTo>
                      <a:pt x="0" y="0"/>
                    </a:moveTo>
                    <a:lnTo>
                      <a:pt x="422113" y="0"/>
                    </a:lnTo>
                    <a:lnTo>
                      <a:pt x="422113" y="273611"/>
                    </a:lnTo>
                    <a:lnTo>
                      <a:pt x="0" y="273611"/>
                    </a:lnTo>
                    <a:close/>
                  </a:path>
                </a:pathLst>
              </a:custGeom>
              <a:solidFill>
                <a:srgbClr val="FFFFFF"/>
              </a:solidFill>
            </p:spPr>
          </p:sp>
        </p:grpSp>
        <p:grpSp>
          <p:nvGrpSpPr>
            <p:cNvPr name="Group 35" id="35"/>
            <p:cNvGrpSpPr/>
            <p:nvPr/>
          </p:nvGrpSpPr>
          <p:grpSpPr>
            <a:xfrm rot="85072">
              <a:off x="1109872" y="420599"/>
              <a:ext cx="63827" cy="41372"/>
              <a:chOff x="0" y="0"/>
              <a:chExt cx="422113" cy="273611"/>
            </a:xfrm>
          </p:grpSpPr>
          <p:sp>
            <p:nvSpPr>
              <p:cNvPr name="Freeform 36" id="36"/>
              <p:cNvSpPr/>
              <p:nvPr/>
            </p:nvSpPr>
            <p:spPr>
              <a:xfrm flipH="false" flipV="false" rot="0">
                <a:off x="0" y="0"/>
                <a:ext cx="422113" cy="273611"/>
              </a:xfrm>
              <a:custGeom>
                <a:avLst/>
                <a:gdLst/>
                <a:ahLst/>
                <a:cxnLst/>
                <a:rect r="r" b="b" t="t" l="l"/>
                <a:pathLst>
                  <a:path h="273611" w="422113">
                    <a:moveTo>
                      <a:pt x="0" y="0"/>
                    </a:moveTo>
                    <a:lnTo>
                      <a:pt x="422113" y="0"/>
                    </a:lnTo>
                    <a:lnTo>
                      <a:pt x="422113" y="273611"/>
                    </a:lnTo>
                    <a:lnTo>
                      <a:pt x="0" y="273611"/>
                    </a:lnTo>
                    <a:close/>
                  </a:path>
                </a:pathLst>
              </a:custGeom>
              <a:solidFill>
                <a:srgbClr val="FFFFFF"/>
              </a:solidFill>
            </p:spPr>
          </p:sp>
        </p:grpSp>
        <p:grpSp>
          <p:nvGrpSpPr>
            <p:cNvPr name="Group 37" id="37"/>
            <p:cNvGrpSpPr/>
            <p:nvPr/>
          </p:nvGrpSpPr>
          <p:grpSpPr>
            <a:xfrm rot="85072">
              <a:off x="1044695" y="802368"/>
              <a:ext cx="128678" cy="68458"/>
              <a:chOff x="0" y="0"/>
              <a:chExt cx="850998" cy="452738"/>
            </a:xfrm>
          </p:grpSpPr>
          <p:sp>
            <p:nvSpPr>
              <p:cNvPr name="Freeform 38" id="38"/>
              <p:cNvSpPr/>
              <p:nvPr/>
            </p:nvSpPr>
            <p:spPr>
              <a:xfrm flipH="false" flipV="false" rot="0">
                <a:off x="0" y="0"/>
                <a:ext cx="850998" cy="452738"/>
              </a:xfrm>
              <a:custGeom>
                <a:avLst/>
                <a:gdLst/>
                <a:ahLst/>
                <a:cxnLst/>
                <a:rect r="r" b="b" t="t" l="l"/>
                <a:pathLst>
                  <a:path h="452738" w="850998">
                    <a:moveTo>
                      <a:pt x="0" y="0"/>
                    </a:moveTo>
                    <a:lnTo>
                      <a:pt x="850998" y="0"/>
                    </a:lnTo>
                    <a:lnTo>
                      <a:pt x="850998" y="452738"/>
                    </a:lnTo>
                    <a:lnTo>
                      <a:pt x="0" y="452738"/>
                    </a:lnTo>
                    <a:close/>
                  </a:path>
                </a:pathLst>
              </a:custGeom>
              <a:solidFill>
                <a:srgbClr val="FFFFFF"/>
              </a:solidFill>
            </p:spPr>
          </p:sp>
        </p:grpSp>
        <p:grpSp>
          <p:nvGrpSpPr>
            <p:cNvPr name="Group 39" id="39"/>
            <p:cNvGrpSpPr/>
            <p:nvPr/>
          </p:nvGrpSpPr>
          <p:grpSpPr>
            <a:xfrm rot="85072">
              <a:off x="362803" y="802368"/>
              <a:ext cx="128678" cy="68458"/>
              <a:chOff x="0" y="0"/>
              <a:chExt cx="850998" cy="452738"/>
            </a:xfrm>
          </p:grpSpPr>
          <p:sp>
            <p:nvSpPr>
              <p:cNvPr name="Freeform 40" id="40"/>
              <p:cNvSpPr/>
              <p:nvPr/>
            </p:nvSpPr>
            <p:spPr>
              <a:xfrm flipH="false" flipV="false" rot="0">
                <a:off x="0" y="0"/>
                <a:ext cx="850998" cy="452738"/>
              </a:xfrm>
              <a:custGeom>
                <a:avLst/>
                <a:gdLst/>
                <a:ahLst/>
                <a:cxnLst/>
                <a:rect r="r" b="b" t="t" l="l"/>
                <a:pathLst>
                  <a:path h="452738" w="850998">
                    <a:moveTo>
                      <a:pt x="0" y="0"/>
                    </a:moveTo>
                    <a:lnTo>
                      <a:pt x="850998" y="0"/>
                    </a:lnTo>
                    <a:lnTo>
                      <a:pt x="850998" y="452738"/>
                    </a:lnTo>
                    <a:lnTo>
                      <a:pt x="0" y="452738"/>
                    </a:lnTo>
                    <a:close/>
                  </a:path>
                </a:pathLst>
              </a:custGeom>
              <a:solidFill>
                <a:srgbClr val="FFFFFF"/>
              </a:solidFill>
            </p:spPr>
          </p:sp>
        </p:grpSp>
        <p:sp>
          <p:nvSpPr>
            <p:cNvPr name="Freeform 41" id="41"/>
            <p:cNvSpPr/>
            <p:nvPr/>
          </p:nvSpPr>
          <p:spPr>
            <a:xfrm flipH="false" flipV="false" rot="0">
              <a:off x="339098" y="309880"/>
              <a:ext cx="852446" cy="584991"/>
            </a:xfrm>
            <a:custGeom>
              <a:avLst/>
              <a:gdLst/>
              <a:ahLst/>
              <a:cxnLst/>
              <a:rect r="r" b="b" t="t" l="l"/>
              <a:pathLst>
                <a:path h="584991" w="852446">
                  <a:moveTo>
                    <a:pt x="0" y="0"/>
                  </a:moveTo>
                  <a:lnTo>
                    <a:pt x="852445" y="0"/>
                  </a:lnTo>
                  <a:lnTo>
                    <a:pt x="852445" y="584991"/>
                  </a:lnTo>
                  <a:lnTo>
                    <a:pt x="0" y="584991"/>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42" id="42"/>
            <p:cNvSpPr/>
            <p:nvPr/>
          </p:nvSpPr>
          <p:spPr>
            <a:xfrm flipH="false" flipV="true" rot="-1144864">
              <a:off x="120110" y="750168"/>
              <a:ext cx="178405" cy="128675"/>
            </a:xfrm>
            <a:custGeom>
              <a:avLst/>
              <a:gdLst/>
              <a:ahLst/>
              <a:cxnLst/>
              <a:rect r="r" b="b" t="t" l="l"/>
              <a:pathLst>
                <a:path h="128675" w="178405">
                  <a:moveTo>
                    <a:pt x="0" y="128675"/>
                  </a:moveTo>
                  <a:lnTo>
                    <a:pt x="178405" y="128675"/>
                  </a:lnTo>
                  <a:lnTo>
                    <a:pt x="178405" y="0"/>
                  </a:lnTo>
                  <a:lnTo>
                    <a:pt x="0" y="0"/>
                  </a:lnTo>
                  <a:lnTo>
                    <a:pt x="0" y="128675"/>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43" id="43"/>
            <p:cNvSpPr/>
            <p:nvPr/>
          </p:nvSpPr>
          <p:spPr>
            <a:xfrm flipH="false" flipV="false" rot="0">
              <a:off x="678688" y="370385"/>
              <a:ext cx="173265" cy="263020"/>
            </a:xfrm>
            <a:custGeom>
              <a:avLst/>
              <a:gdLst/>
              <a:ahLst/>
              <a:cxnLst/>
              <a:rect r="r" b="b" t="t" l="l"/>
              <a:pathLst>
                <a:path h="263020" w="173265">
                  <a:moveTo>
                    <a:pt x="0" y="0"/>
                  </a:moveTo>
                  <a:lnTo>
                    <a:pt x="173265" y="0"/>
                  </a:lnTo>
                  <a:lnTo>
                    <a:pt x="173265" y="263020"/>
                  </a:lnTo>
                  <a:lnTo>
                    <a:pt x="0" y="263020"/>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44" id="44"/>
            <p:cNvSpPr/>
            <p:nvPr/>
          </p:nvSpPr>
          <p:spPr>
            <a:xfrm flipH="false" flipV="false" rot="0">
              <a:off x="687250" y="394437"/>
              <a:ext cx="146021" cy="221663"/>
            </a:xfrm>
            <a:custGeom>
              <a:avLst/>
              <a:gdLst/>
              <a:ahLst/>
              <a:cxnLst/>
              <a:rect r="r" b="b" t="t" l="l"/>
              <a:pathLst>
                <a:path h="221663" w="146021">
                  <a:moveTo>
                    <a:pt x="0" y="0"/>
                  </a:moveTo>
                  <a:lnTo>
                    <a:pt x="146021" y="0"/>
                  </a:lnTo>
                  <a:lnTo>
                    <a:pt x="146021" y="221663"/>
                  </a:lnTo>
                  <a:lnTo>
                    <a:pt x="0" y="221663"/>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
          <p:nvSpPr>
            <p:cNvPr name="TextBox 45" id="45"/>
            <p:cNvSpPr txBox="true"/>
            <p:nvPr/>
          </p:nvSpPr>
          <p:spPr>
            <a:xfrm rot="0">
              <a:off x="194237" y="935935"/>
              <a:ext cx="1138585" cy="175373"/>
            </a:xfrm>
            <a:prstGeom prst="rect">
              <a:avLst/>
            </a:prstGeom>
          </p:spPr>
          <p:txBody>
            <a:bodyPr anchor="t" rtlCol="false" tIns="0" lIns="0" bIns="0" rIns="0">
              <a:spAutoFit/>
            </a:bodyPr>
            <a:lstStyle/>
            <a:p>
              <a:pPr algn="ctr">
                <a:lnSpc>
                  <a:spcPts val="1068"/>
                </a:lnSpc>
              </a:pPr>
              <a:r>
                <a:rPr lang="en-US" sz="929">
                  <a:solidFill>
                    <a:srgbClr val="E0475A"/>
                  </a:solidFill>
                  <a:latin typeface="Libre Baskerville"/>
                </a:rPr>
                <a:t>TR DRA</a:t>
              </a:r>
            </a:p>
          </p:txBody>
        </p:sp>
      </p:grpSp>
      <p:sp>
        <p:nvSpPr>
          <p:cNvPr name="Freeform 46" id="46"/>
          <p:cNvSpPr/>
          <p:nvPr/>
        </p:nvSpPr>
        <p:spPr>
          <a:xfrm flipH="false" flipV="false" rot="0">
            <a:off x="2381627" y="2681172"/>
            <a:ext cx="4990346" cy="4178664"/>
          </a:xfrm>
          <a:custGeom>
            <a:avLst/>
            <a:gdLst/>
            <a:ahLst/>
            <a:cxnLst/>
            <a:rect r="r" b="b" t="t" l="l"/>
            <a:pathLst>
              <a:path h="4178664" w="4990346">
                <a:moveTo>
                  <a:pt x="0" y="0"/>
                </a:moveTo>
                <a:lnTo>
                  <a:pt x="4990346" y="0"/>
                </a:lnTo>
                <a:lnTo>
                  <a:pt x="4990346" y="4178663"/>
                </a:lnTo>
                <a:lnTo>
                  <a:pt x="0" y="4178663"/>
                </a:lnTo>
                <a:lnTo>
                  <a:pt x="0" y="0"/>
                </a:lnTo>
                <a:close/>
              </a:path>
            </a:pathLst>
          </a:custGeom>
          <a:blipFill>
            <a:blip r:embed="rId22"/>
            <a:stretch>
              <a:fillRect l="0" t="0" r="0" b="0"/>
            </a:stretch>
          </a:blipFill>
        </p:spPr>
      </p:sp>
      <p:sp>
        <p:nvSpPr>
          <p:cNvPr name="TextBox 47" id="47"/>
          <p:cNvSpPr txBox="true"/>
          <p:nvPr/>
        </p:nvSpPr>
        <p:spPr>
          <a:xfrm rot="0">
            <a:off x="731520" y="1501269"/>
            <a:ext cx="8290560" cy="838200"/>
          </a:xfrm>
          <a:prstGeom prst="rect">
            <a:avLst/>
          </a:prstGeom>
        </p:spPr>
        <p:txBody>
          <a:bodyPr anchor="t" rtlCol="false" tIns="0" lIns="0" bIns="0" rIns="0">
            <a:spAutoFit/>
          </a:bodyPr>
          <a:lstStyle/>
          <a:p>
            <a:pPr marL="302262" indent="-151131" lvl="1">
              <a:lnSpc>
                <a:spcPts val="1680"/>
              </a:lnSpc>
              <a:buFont typeface="Arial"/>
              <a:buChar char="•"/>
            </a:pPr>
            <a:r>
              <a:rPr lang="en-US" sz="1400" spc="100">
                <a:solidFill>
                  <a:srgbClr val="000000"/>
                </a:solidFill>
                <a:latin typeface="Open Sauce Light"/>
              </a:rPr>
              <a:t>EV tape for immediate identification</a:t>
            </a:r>
          </a:p>
          <a:p>
            <a:pPr marL="302262" indent="-151131" lvl="1">
              <a:lnSpc>
                <a:spcPts val="1680"/>
              </a:lnSpc>
              <a:buFont typeface="Arial"/>
              <a:buChar char="•"/>
            </a:pPr>
            <a:r>
              <a:rPr lang="en-US" sz="1400" spc="100">
                <a:solidFill>
                  <a:srgbClr val="000000"/>
                </a:solidFill>
                <a:latin typeface="Open Sauce Light"/>
              </a:rPr>
              <a:t>Ensure towing / vehicle recovery personnel are aware vehicle is electric</a:t>
            </a:r>
          </a:p>
          <a:p>
            <a:pPr marL="604524" indent="-201508" lvl="2">
              <a:lnSpc>
                <a:spcPts val="1680"/>
              </a:lnSpc>
              <a:buFont typeface="Arial"/>
              <a:buChar char="⚬"/>
            </a:pPr>
            <a:r>
              <a:rPr lang="en-US" sz="1400" spc="100">
                <a:solidFill>
                  <a:srgbClr val="000000"/>
                </a:solidFill>
                <a:latin typeface="Open Sauce Light"/>
              </a:rPr>
              <a:t>Storage / tow yards should consider keeping damaged EVs separated from other vehicles due to risk of secondary ignition</a:t>
            </a:r>
          </a:p>
        </p:txBody>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false" rot="0">
            <a:off x="7470855" y="-11568"/>
            <a:ext cx="2773447" cy="8083675"/>
          </a:xfrm>
          <a:custGeom>
            <a:avLst/>
            <a:gdLst/>
            <a:ahLst/>
            <a:cxnLst/>
            <a:rect r="r" b="b" t="t" l="l"/>
            <a:pathLst>
              <a:path h="8083675" w="2773447">
                <a:moveTo>
                  <a:pt x="2773447" y="0"/>
                </a:moveTo>
                <a:lnTo>
                  <a:pt x="0" y="0"/>
                </a:lnTo>
                <a:lnTo>
                  <a:pt x="0" y="8083675"/>
                </a:lnTo>
                <a:lnTo>
                  <a:pt x="2773447" y="8083675"/>
                </a:lnTo>
                <a:lnTo>
                  <a:pt x="2773447" y="0"/>
                </a:lnTo>
                <a:close/>
              </a:path>
            </a:pathLst>
          </a:custGeom>
          <a:blipFill>
            <a:blip r:embed="rId2"/>
            <a:stretch>
              <a:fillRect l="0" t="0" r="-94554" b="0"/>
            </a:stretch>
          </a:blipFill>
        </p:spPr>
      </p:sp>
      <p:sp>
        <p:nvSpPr>
          <p:cNvPr name="AutoShape 3" id="3"/>
          <p:cNvSpPr/>
          <p:nvPr/>
        </p:nvSpPr>
        <p:spPr>
          <a:xfrm rot="0">
            <a:off x="0" y="-11568"/>
            <a:ext cx="1352369" cy="7338336"/>
          </a:xfrm>
          <a:prstGeom prst="rect">
            <a:avLst/>
          </a:prstGeom>
          <a:solidFill>
            <a:srgbClr val="E0475A"/>
          </a:solidFill>
        </p:spPr>
      </p:sp>
      <p:grpSp>
        <p:nvGrpSpPr>
          <p:cNvPr name="Group 4" id="4"/>
          <p:cNvGrpSpPr/>
          <p:nvPr/>
        </p:nvGrpSpPr>
        <p:grpSpPr>
          <a:xfrm rot="0">
            <a:off x="438175" y="314635"/>
            <a:ext cx="393751" cy="525001"/>
            <a:chOff x="0" y="0"/>
            <a:chExt cx="525001" cy="700002"/>
          </a:xfrm>
        </p:grpSpPr>
        <p:sp>
          <p:nvSpPr>
            <p:cNvPr name="Freeform 5" id="5"/>
            <p:cNvSpPr/>
            <p:nvPr/>
          </p:nvSpPr>
          <p:spPr>
            <a:xfrm flipH="false" flipV="false" rot="0">
              <a:off x="0" y="0"/>
              <a:ext cx="525001" cy="700002"/>
            </a:xfrm>
            <a:custGeom>
              <a:avLst/>
              <a:gdLst/>
              <a:ahLst/>
              <a:cxnLst/>
              <a:rect r="r" b="b" t="t" l="l"/>
              <a:pathLst>
                <a:path h="700002" w="525001">
                  <a:moveTo>
                    <a:pt x="0" y="0"/>
                  </a:moveTo>
                  <a:lnTo>
                    <a:pt x="525001" y="0"/>
                  </a:lnTo>
                  <a:lnTo>
                    <a:pt x="525001" y="700002"/>
                  </a:lnTo>
                  <a:lnTo>
                    <a:pt x="0" y="70000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6" id="6"/>
            <p:cNvGrpSpPr/>
            <p:nvPr/>
          </p:nvGrpSpPr>
          <p:grpSpPr>
            <a:xfrm rot="0">
              <a:off x="89556" y="111312"/>
              <a:ext cx="345890" cy="345890"/>
              <a:chOff x="0" y="0"/>
              <a:chExt cx="6350000" cy="6350000"/>
            </a:xfrm>
          </p:grpSpPr>
          <p:sp>
            <p:nvSpPr>
              <p:cNvPr name="Freeform 7" id="7"/>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sp>
        </p:grpSp>
        <p:sp>
          <p:nvSpPr>
            <p:cNvPr name="Freeform 8" id="8"/>
            <p:cNvSpPr/>
            <p:nvPr/>
          </p:nvSpPr>
          <p:spPr>
            <a:xfrm flipH="false" flipV="false" rot="0">
              <a:off x="112382" y="84099"/>
              <a:ext cx="300237" cy="400316"/>
            </a:xfrm>
            <a:custGeom>
              <a:avLst/>
              <a:gdLst/>
              <a:ahLst/>
              <a:cxnLst/>
              <a:rect r="r" b="b" t="t" l="l"/>
              <a:pathLst>
                <a:path h="400316" w="300237">
                  <a:moveTo>
                    <a:pt x="0" y="0"/>
                  </a:moveTo>
                  <a:lnTo>
                    <a:pt x="300237" y="0"/>
                  </a:lnTo>
                  <a:lnTo>
                    <a:pt x="300237" y="400316"/>
                  </a:lnTo>
                  <a:lnTo>
                    <a:pt x="0" y="40031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sp>
        <p:nvSpPr>
          <p:cNvPr name="Freeform 9" id="9"/>
          <p:cNvSpPr/>
          <p:nvPr/>
        </p:nvSpPr>
        <p:spPr>
          <a:xfrm flipH="false" flipV="false" rot="0">
            <a:off x="849576" y="6917514"/>
            <a:ext cx="236175" cy="236175"/>
          </a:xfrm>
          <a:custGeom>
            <a:avLst/>
            <a:gdLst/>
            <a:ahLst/>
            <a:cxnLst/>
            <a:rect r="r" b="b" t="t" l="l"/>
            <a:pathLst>
              <a:path h="236175" w="236175">
                <a:moveTo>
                  <a:pt x="0" y="0"/>
                </a:moveTo>
                <a:lnTo>
                  <a:pt x="236175" y="0"/>
                </a:lnTo>
                <a:lnTo>
                  <a:pt x="236175" y="236174"/>
                </a:lnTo>
                <a:lnTo>
                  <a:pt x="0" y="23617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0" id="10"/>
          <p:cNvSpPr/>
          <p:nvPr/>
        </p:nvSpPr>
        <p:spPr>
          <a:xfrm flipH="false" flipV="false" rot="0">
            <a:off x="266619" y="6911920"/>
            <a:ext cx="236175" cy="236175"/>
          </a:xfrm>
          <a:custGeom>
            <a:avLst/>
            <a:gdLst/>
            <a:ahLst/>
            <a:cxnLst/>
            <a:rect r="r" b="b" t="t" l="l"/>
            <a:pathLst>
              <a:path h="236175" w="236175">
                <a:moveTo>
                  <a:pt x="0" y="0"/>
                </a:moveTo>
                <a:lnTo>
                  <a:pt x="236174" y="0"/>
                </a:lnTo>
                <a:lnTo>
                  <a:pt x="236174" y="236175"/>
                </a:lnTo>
                <a:lnTo>
                  <a:pt x="0" y="23617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1" id="11"/>
          <p:cNvSpPr/>
          <p:nvPr/>
        </p:nvSpPr>
        <p:spPr>
          <a:xfrm flipH="false" flipV="false" rot="0">
            <a:off x="565557" y="6917514"/>
            <a:ext cx="230581" cy="230581"/>
          </a:xfrm>
          <a:custGeom>
            <a:avLst/>
            <a:gdLst/>
            <a:ahLst/>
            <a:cxnLst/>
            <a:rect r="r" b="b" t="t" l="l"/>
            <a:pathLst>
              <a:path h="230581" w="230581">
                <a:moveTo>
                  <a:pt x="0" y="0"/>
                </a:moveTo>
                <a:lnTo>
                  <a:pt x="230581" y="0"/>
                </a:lnTo>
                <a:lnTo>
                  <a:pt x="230581" y="230581"/>
                </a:lnTo>
                <a:lnTo>
                  <a:pt x="0" y="230581"/>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2" id="12"/>
          <p:cNvSpPr/>
          <p:nvPr/>
        </p:nvSpPr>
        <p:spPr>
          <a:xfrm flipH="false" flipV="false" rot="0">
            <a:off x="4844616" y="3642164"/>
            <a:ext cx="2626239" cy="2626239"/>
          </a:xfrm>
          <a:custGeom>
            <a:avLst/>
            <a:gdLst/>
            <a:ahLst/>
            <a:cxnLst/>
            <a:rect r="r" b="b" t="t" l="l"/>
            <a:pathLst>
              <a:path h="2626239" w="2626239">
                <a:moveTo>
                  <a:pt x="0" y="0"/>
                </a:moveTo>
                <a:lnTo>
                  <a:pt x="2626239" y="0"/>
                </a:lnTo>
                <a:lnTo>
                  <a:pt x="2626239" y="2626240"/>
                </a:lnTo>
                <a:lnTo>
                  <a:pt x="0" y="2626240"/>
                </a:lnTo>
                <a:lnTo>
                  <a:pt x="0" y="0"/>
                </a:lnTo>
                <a:close/>
              </a:path>
            </a:pathLst>
          </a:custGeom>
          <a:blipFill>
            <a:blip r:embed="rId13"/>
            <a:stretch>
              <a:fillRect l="0" t="0" r="0" b="0"/>
            </a:stretch>
          </a:blipFill>
        </p:spPr>
      </p:sp>
      <p:sp>
        <p:nvSpPr>
          <p:cNvPr name="TextBox 13" id="13"/>
          <p:cNvSpPr txBox="true"/>
          <p:nvPr/>
        </p:nvSpPr>
        <p:spPr>
          <a:xfrm rot="0">
            <a:off x="2264265" y="1836001"/>
            <a:ext cx="4862548" cy="1577340"/>
          </a:xfrm>
          <a:prstGeom prst="rect">
            <a:avLst/>
          </a:prstGeom>
        </p:spPr>
        <p:txBody>
          <a:bodyPr anchor="t" rtlCol="false" tIns="0" lIns="0" bIns="0" rIns="0">
            <a:spAutoFit/>
          </a:bodyPr>
          <a:lstStyle/>
          <a:p>
            <a:pPr algn="r">
              <a:lnSpc>
                <a:spcPts val="3150"/>
              </a:lnSpc>
            </a:pPr>
            <a:r>
              <a:rPr lang="en-US" sz="2100" spc="84">
                <a:solidFill>
                  <a:srgbClr val="323232"/>
                </a:solidFill>
                <a:latin typeface="Libre Baskerville Bold"/>
              </a:rPr>
              <a:t>Emma Sutcliffe</a:t>
            </a:r>
          </a:p>
          <a:p>
            <a:pPr algn="r">
              <a:lnSpc>
                <a:spcPts val="3150"/>
              </a:lnSpc>
            </a:pPr>
            <a:r>
              <a:rPr lang="en-US" sz="2100" spc="84">
                <a:solidFill>
                  <a:srgbClr val="323232"/>
                </a:solidFill>
                <a:latin typeface="Libre Baskerville"/>
              </a:rPr>
              <a:t>Project</a:t>
            </a:r>
            <a:r>
              <a:rPr lang="en-US" sz="2100" spc="84">
                <a:solidFill>
                  <a:srgbClr val="323232"/>
                </a:solidFill>
                <a:latin typeface="Libre Baskerville Bold"/>
              </a:rPr>
              <a:t> </a:t>
            </a:r>
            <a:r>
              <a:rPr lang="en-US" sz="2100" spc="84">
                <a:solidFill>
                  <a:srgbClr val="323232"/>
                </a:solidFill>
                <a:latin typeface="Libre Baskerville"/>
              </a:rPr>
              <a:t>Director</a:t>
            </a:r>
          </a:p>
          <a:p>
            <a:pPr algn="r">
              <a:lnSpc>
                <a:spcPts val="3150"/>
              </a:lnSpc>
            </a:pPr>
            <a:r>
              <a:rPr lang="en-US" sz="2100" spc="84">
                <a:solidFill>
                  <a:srgbClr val="323232"/>
                </a:solidFill>
                <a:latin typeface="Libre Baskerville"/>
              </a:rPr>
              <a:t>emma@evfiresafe.com</a:t>
            </a:r>
          </a:p>
          <a:p>
            <a:pPr algn="r">
              <a:lnSpc>
                <a:spcPts val="3150"/>
              </a:lnSpc>
            </a:pPr>
            <a:r>
              <a:rPr lang="en-US" sz="2100" spc="84">
                <a:solidFill>
                  <a:srgbClr val="323232"/>
                </a:solidFill>
                <a:latin typeface="Libre Baskerville"/>
              </a:rPr>
              <a:t>0409 040 499</a:t>
            </a:r>
          </a:p>
        </p:txBody>
      </p:sp>
      <p:sp>
        <p:nvSpPr>
          <p:cNvPr name="TextBox 14" id="14"/>
          <p:cNvSpPr txBox="true"/>
          <p:nvPr/>
        </p:nvSpPr>
        <p:spPr>
          <a:xfrm rot="-5400000">
            <a:off x="-860084" y="2447315"/>
            <a:ext cx="2971218" cy="194691"/>
          </a:xfrm>
          <a:prstGeom prst="rect">
            <a:avLst/>
          </a:prstGeom>
        </p:spPr>
        <p:txBody>
          <a:bodyPr anchor="t" rtlCol="false" tIns="0" lIns="0" bIns="0" rIns="0">
            <a:spAutoFit/>
          </a:bodyPr>
          <a:lstStyle/>
          <a:p>
            <a:pPr algn="r" marL="0" indent="0" lvl="0">
              <a:lnSpc>
                <a:spcPts val="1632"/>
              </a:lnSpc>
              <a:spcBef>
                <a:spcPct val="0"/>
              </a:spcBef>
            </a:pPr>
            <a:r>
              <a:rPr lang="en-US" sz="1200" spc="86">
                <a:solidFill>
                  <a:srgbClr val="FFFFFF"/>
                </a:solidFill>
                <a:latin typeface="Open Sauce Light"/>
              </a:rPr>
              <a:t>evfiresafe.com</a:t>
            </a:r>
          </a:p>
        </p:txBody>
      </p:sp>
      <p:sp>
        <p:nvSpPr>
          <p:cNvPr name="TextBox 15" id="15"/>
          <p:cNvSpPr txBox="true"/>
          <p:nvPr/>
        </p:nvSpPr>
        <p:spPr>
          <a:xfrm rot="0">
            <a:off x="5157701" y="6154877"/>
            <a:ext cx="2147107" cy="600004"/>
          </a:xfrm>
          <a:prstGeom prst="rect">
            <a:avLst/>
          </a:prstGeom>
        </p:spPr>
        <p:txBody>
          <a:bodyPr anchor="t" rtlCol="false" tIns="0" lIns="0" bIns="0" rIns="0">
            <a:spAutoFit/>
          </a:bodyPr>
          <a:lstStyle/>
          <a:p>
            <a:pPr>
              <a:lnSpc>
                <a:spcPts val="1612"/>
              </a:lnSpc>
            </a:pPr>
            <a:r>
              <a:rPr lang="en-US" sz="1343" spc="30">
                <a:solidFill>
                  <a:srgbClr val="E0475A"/>
                </a:solidFill>
                <a:latin typeface="Libre Baskerville"/>
              </a:rPr>
              <a:t>Scan with your smart phone camera to jump to the EVFS website </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7422854" y="2482947"/>
            <a:ext cx="1903171" cy="1256093"/>
          </a:xfrm>
          <a:custGeom>
            <a:avLst/>
            <a:gdLst/>
            <a:ahLst/>
            <a:cxnLst/>
            <a:rect r="r" b="b" t="t" l="l"/>
            <a:pathLst>
              <a:path h="1256093" w="1903171">
                <a:moveTo>
                  <a:pt x="0" y="0"/>
                </a:moveTo>
                <a:lnTo>
                  <a:pt x="1903171" y="0"/>
                </a:lnTo>
                <a:lnTo>
                  <a:pt x="1903171" y="1256092"/>
                </a:lnTo>
                <a:lnTo>
                  <a:pt x="0" y="1256092"/>
                </a:lnTo>
                <a:lnTo>
                  <a:pt x="0" y="0"/>
                </a:lnTo>
                <a:close/>
              </a:path>
            </a:pathLst>
          </a:custGeom>
          <a:blipFill>
            <a:blip r:embed="rId2"/>
            <a:stretch>
              <a:fillRect l="0" t="0" r="0" b="0"/>
            </a:stretch>
          </a:blipFill>
        </p:spPr>
      </p:sp>
      <p:sp>
        <p:nvSpPr>
          <p:cNvPr name="Freeform 3" id="3"/>
          <p:cNvSpPr/>
          <p:nvPr/>
        </p:nvSpPr>
        <p:spPr>
          <a:xfrm flipH="false" flipV="false" rot="0">
            <a:off x="2966802" y="2369123"/>
            <a:ext cx="2259057" cy="1506038"/>
          </a:xfrm>
          <a:custGeom>
            <a:avLst/>
            <a:gdLst/>
            <a:ahLst/>
            <a:cxnLst/>
            <a:rect r="r" b="b" t="t" l="l"/>
            <a:pathLst>
              <a:path h="1506038" w="2259057">
                <a:moveTo>
                  <a:pt x="0" y="0"/>
                </a:moveTo>
                <a:lnTo>
                  <a:pt x="2259057" y="0"/>
                </a:lnTo>
                <a:lnTo>
                  <a:pt x="2259057" y="1506038"/>
                </a:lnTo>
                <a:lnTo>
                  <a:pt x="0" y="1506038"/>
                </a:lnTo>
                <a:lnTo>
                  <a:pt x="0" y="0"/>
                </a:lnTo>
                <a:close/>
              </a:path>
            </a:pathLst>
          </a:custGeom>
          <a:blipFill>
            <a:blip r:embed="rId3"/>
            <a:stretch>
              <a:fillRect l="0" t="0" r="0" b="0"/>
            </a:stretch>
          </a:blipFill>
        </p:spPr>
      </p:sp>
      <p:sp>
        <p:nvSpPr>
          <p:cNvPr name="Freeform 4" id="4"/>
          <p:cNvSpPr/>
          <p:nvPr/>
        </p:nvSpPr>
        <p:spPr>
          <a:xfrm flipH="false" flipV="false" rot="0">
            <a:off x="420000" y="2328852"/>
            <a:ext cx="2370130" cy="1579514"/>
          </a:xfrm>
          <a:custGeom>
            <a:avLst/>
            <a:gdLst/>
            <a:ahLst/>
            <a:cxnLst/>
            <a:rect r="r" b="b" t="t" l="l"/>
            <a:pathLst>
              <a:path h="1579514" w="2370130">
                <a:moveTo>
                  <a:pt x="0" y="0"/>
                </a:moveTo>
                <a:lnTo>
                  <a:pt x="2370131" y="0"/>
                </a:lnTo>
                <a:lnTo>
                  <a:pt x="2370131" y="1579514"/>
                </a:lnTo>
                <a:lnTo>
                  <a:pt x="0" y="1579514"/>
                </a:lnTo>
                <a:lnTo>
                  <a:pt x="0" y="0"/>
                </a:lnTo>
                <a:close/>
              </a:path>
            </a:pathLst>
          </a:custGeom>
          <a:blipFill>
            <a:blip r:embed="rId4"/>
            <a:stretch>
              <a:fillRect l="0" t="0" r="0" b="0"/>
            </a:stretch>
          </a:blipFill>
        </p:spPr>
      </p:sp>
      <p:sp>
        <p:nvSpPr>
          <p:cNvPr name="Freeform 5" id="5"/>
          <p:cNvSpPr/>
          <p:nvPr/>
        </p:nvSpPr>
        <p:spPr>
          <a:xfrm flipH="false" flipV="false" rot="0">
            <a:off x="574267" y="4272715"/>
            <a:ext cx="1919588" cy="1281325"/>
          </a:xfrm>
          <a:custGeom>
            <a:avLst/>
            <a:gdLst/>
            <a:ahLst/>
            <a:cxnLst/>
            <a:rect r="r" b="b" t="t" l="l"/>
            <a:pathLst>
              <a:path h="1281325" w="1919588">
                <a:moveTo>
                  <a:pt x="0" y="0"/>
                </a:moveTo>
                <a:lnTo>
                  <a:pt x="1919589" y="0"/>
                </a:lnTo>
                <a:lnTo>
                  <a:pt x="1919589" y="1281325"/>
                </a:lnTo>
                <a:lnTo>
                  <a:pt x="0" y="1281325"/>
                </a:lnTo>
                <a:lnTo>
                  <a:pt x="0" y="0"/>
                </a:lnTo>
                <a:close/>
              </a:path>
            </a:pathLst>
          </a:custGeom>
          <a:blipFill>
            <a:blip r:embed="rId5"/>
            <a:stretch>
              <a:fillRect l="0" t="0" r="0" b="0"/>
            </a:stretch>
          </a:blipFill>
        </p:spPr>
      </p:sp>
      <p:sp>
        <p:nvSpPr>
          <p:cNvPr name="Freeform 6" id="6"/>
          <p:cNvSpPr/>
          <p:nvPr/>
        </p:nvSpPr>
        <p:spPr>
          <a:xfrm flipH="false" flipV="false" rot="0">
            <a:off x="2565806" y="4272715"/>
            <a:ext cx="2280676" cy="1281325"/>
          </a:xfrm>
          <a:custGeom>
            <a:avLst/>
            <a:gdLst/>
            <a:ahLst/>
            <a:cxnLst/>
            <a:rect r="r" b="b" t="t" l="l"/>
            <a:pathLst>
              <a:path h="1281325" w="2280676">
                <a:moveTo>
                  <a:pt x="0" y="0"/>
                </a:moveTo>
                <a:lnTo>
                  <a:pt x="2280676" y="0"/>
                </a:lnTo>
                <a:lnTo>
                  <a:pt x="2280676" y="1281325"/>
                </a:lnTo>
                <a:lnTo>
                  <a:pt x="0" y="1281325"/>
                </a:lnTo>
                <a:lnTo>
                  <a:pt x="0" y="0"/>
                </a:lnTo>
                <a:close/>
              </a:path>
            </a:pathLst>
          </a:custGeom>
          <a:blipFill>
            <a:blip r:embed="rId6"/>
            <a:stretch>
              <a:fillRect l="0" t="0" r="0" b="0"/>
            </a:stretch>
          </a:blipFill>
        </p:spPr>
      </p:sp>
      <p:sp>
        <p:nvSpPr>
          <p:cNvPr name="Freeform 7" id="7"/>
          <p:cNvSpPr/>
          <p:nvPr/>
        </p:nvSpPr>
        <p:spPr>
          <a:xfrm flipH="false" flipV="false" rot="0">
            <a:off x="4800718" y="2046210"/>
            <a:ext cx="2737309" cy="2052981"/>
          </a:xfrm>
          <a:custGeom>
            <a:avLst/>
            <a:gdLst/>
            <a:ahLst/>
            <a:cxnLst/>
            <a:rect r="r" b="b" t="t" l="l"/>
            <a:pathLst>
              <a:path h="2052981" w="2737309">
                <a:moveTo>
                  <a:pt x="0" y="0"/>
                </a:moveTo>
                <a:lnTo>
                  <a:pt x="2737309" y="0"/>
                </a:lnTo>
                <a:lnTo>
                  <a:pt x="2737309" y="2052981"/>
                </a:lnTo>
                <a:lnTo>
                  <a:pt x="0" y="2052981"/>
                </a:lnTo>
                <a:lnTo>
                  <a:pt x="0" y="0"/>
                </a:lnTo>
                <a:close/>
              </a:path>
            </a:pathLst>
          </a:custGeom>
          <a:blipFill>
            <a:blip r:embed="rId7"/>
            <a:stretch>
              <a:fillRect l="0" t="0" r="0" b="0"/>
            </a:stretch>
          </a:blipFill>
        </p:spPr>
      </p:sp>
      <p:sp>
        <p:nvSpPr>
          <p:cNvPr name="Freeform 8" id="8"/>
          <p:cNvSpPr/>
          <p:nvPr/>
        </p:nvSpPr>
        <p:spPr>
          <a:xfrm flipH="false" flipV="false" rot="0">
            <a:off x="4537556" y="4099191"/>
            <a:ext cx="3094369" cy="1625950"/>
          </a:xfrm>
          <a:custGeom>
            <a:avLst/>
            <a:gdLst/>
            <a:ahLst/>
            <a:cxnLst/>
            <a:rect r="r" b="b" t="t" l="l"/>
            <a:pathLst>
              <a:path h="1625950" w="3094369">
                <a:moveTo>
                  <a:pt x="0" y="0"/>
                </a:moveTo>
                <a:lnTo>
                  <a:pt x="3094369" y="0"/>
                </a:lnTo>
                <a:lnTo>
                  <a:pt x="3094369" y="1625950"/>
                </a:lnTo>
                <a:lnTo>
                  <a:pt x="0" y="1625950"/>
                </a:lnTo>
                <a:lnTo>
                  <a:pt x="0" y="0"/>
                </a:lnTo>
                <a:close/>
              </a:path>
            </a:pathLst>
          </a:custGeom>
          <a:blipFill>
            <a:blip r:embed="rId8"/>
            <a:stretch>
              <a:fillRect l="0" t="0" r="0" b="0"/>
            </a:stretch>
          </a:blipFill>
        </p:spPr>
      </p:sp>
      <p:sp>
        <p:nvSpPr>
          <p:cNvPr name="Freeform 9" id="9"/>
          <p:cNvSpPr/>
          <p:nvPr/>
        </p:nvSpPr>
        <p:spPr>
          <a:xfrm flipH="false" flipV="false" rot="0">
            <a:off x="7422854" y="4275485"/>
            <a:ext cx="2135080" cy="1422081"/>
          </a:xfrm>
          <a:custGeom>
            <a:avLst/>
            <a:gdLst/>
            <a:ahLst/>
            <a:cxnLst/>
            <a:rect r="r" b="b" t="t" l="l"/>
            <a:pathLst>
              <a:path h="1422081" w="2135080">
                <a:moveTo>
                  <a:pt x="0" y="0"/>
                </a:moveTo>
                <a:lnTo>
                  <a:pt x="2135080" y="0"/>
                </a:lnTo>
                <a:lnTo>
                  <a:pt x="2135080" y="1422080"/>
                </a:lnTo>
                <a:lnTo>
                  <a:pt x="0" y="1422080"/>
                </a:lnTo>
                <a:lnTo>
                  <a:pt x="0" y="0"/>
                </a:lnTo>
                <a:close/>
              </a:path>
            </a:pathLst>
          </a:custGeom>
          <a:blipFill>
            <a:blip r:embed="rId9"/>
            <a:stretch>
              <a:fillRect l="0" t="0" r="0" b="0"/>
            </a:stretch>
          </a:blipFill>
        </p:spPr>
      </p:sp>
      <p:sp>
        <p:nvSpPr>
          <p:cNvPr name="TextBox 10" id="10"/>
          <p:cNvSpPr txBox="true"/>
          <p:nvPr/>
        </p:nvSpPr>
        <p:spPr>
          <a:xfrm rot="0">
            <a:off x="759393" y="800735"/>
            <a:ext cx="8692634" cy="537210"/>
          </a:xfrm>
          <a:prstGeom prst="rect">
            <a:avLst/>
          </a:prstGeom>
        </p:spPr>
        <p:txBody>
          <a:bodyPr anchor="t" rtlCol="false" tIns="0" lIns="0" bIns="0" rIns="0">
            <a:spAutoFit/>
          </a:bodyPr>
          <a:lstStyle/>
          <a:p>
            <a:pPr algn="l">
              <a:lnSpc>
                <a:spcPts val="4140"/>
              </a:lnSpc>
            </a:pPr>
            <a:r>
              <a:rPr lang="en-US" sz="3600">
                <a:solidFill>
                  <a:srgbClr val="E0475A"/>
                </a:solidFill>
                <a:latin typeface="Libre Baskerville Bold"/>
              </a:rPr>
              <a:t>What's an electric vehicle?</a:t>
            </a:r>
          </a:p>
        </p:txBody>
      </p:sp>
      <p:sp>
        <p:nvSpPr>
          <p:cNvPr name="TextBox 11" id="11"/>
          <p:cNvSpPr txBox="true"/>
          <p:nvPr/>
        </p:nvSpPr>
        <p:spPr>
          <a:xfrm rot="0">
            <a:off x="2966802" y="3739039"/>
            <a:ext cx="1833916" cy="200770"/>
          </a:xfrm>
          <a:prstGeom prst="rect">
            <a:avLst/>
          </a:prstGeom>
        </p:spPr>
        <p:txBody>
          <a:bodyPr anchor="t" rtlCol="false" tIns="0" lIns="0" bIns="0" rIns="0">
            <a:spAutoFit/>
          </a:bodyPr>
          <a:lstStyle/>
          <a:p>
            <a:pPr algn="ctr">
              <a:lnSpc>
                <a:spcPts val="1618"/>
              </a:lnSpc>
            </a:pPr>
            <a:r>
              <a:rPr lang="en-US" sz="1349">
                <a:solidFill>
                  <a:srgbClr val="444444"/>
                </a:solidFill>
                <a:latin typeface="Libre Baskerville"/>
              </a:rPr>
              <a:t>Nissan Leaf BEV</a:t>
            </a:r>
          </a:p>
        </p:txBody>
      </p:sp>
      <p:sp>
        <p:nvSpPr>
          <p:cNvPr name="TextBox 12" id="12"/>
          <p:cNvSpPr txBox="true"/>
          <p:nvPr/>
        </p:nvSpPr>
        <p:spPr>
          <a:xfrm rot="0">
            <a:off x="420000" y="5554040"/>
            <a:ext cx="1498849" cy="401539"/>
          </a:xfrm>
          <a:prstGeom prst="rect">
            <a:avLst/>
          </a:prstGeom>
        </p:spPr>
        <p:txBody>
          <a:bodyPr anchor="t" rtlCol="false" tIns="0" lIns="0" bIns="0" rIns="0">
            <a:spAutoFit/>
          </a:bodyPr>
          <a:lstStyle/>
          <a:p>
            <a:pPr algn="ctr">
              <a:lnSpc>
                <a:spcPts val="1618"/>
              </a:lnSpc>
            </a:pPr>
            <a:r>
              <a:rPr lang="en-US" sz="1349">
                <a:solidFill>
                  <a:srgbClr val="444444"/>
                </a:solidFill>
                <a:latin typeface="Libre Baskerville"/>
              </a:rPr>
              <a:t>Hyundai Ioniq</a:t>
            </a:r>
          </a:p>
          <a:p>
            <a:pPr algn="ctr">
              <a:lnSpc>
                <a:spcPts val="1618"/>
              </a:lnSpc>
            </a:pPr>
            <a:r>
              <a:rPr lang="en-US" sz="1349">
                <a:solidFill>
                  <a:srgbClr val="444444"/>
                </a:solidFill>
                <a:latin typeface="Libre Baskerville"/>
              </a:rPr>
              <a:t>(BEV &amp; PHEV)</a:t>
            </a:r>
          </a:p>
        </p:txBody>
      </p:sp>
      <p:sp>
        <p:nvSpPr>
          <p:cNvPr name="TextBox 13" id="13"/>
          <p:cNvSpPr txBox="true"/>
          <p:nvPr/>
        </p:nvSpPr>
        <p:spPr>
          <a:xfrm rot="0">
            <a:off x="2709370" y="5612552"/>
            <a:ext cx="1498849" cy="401539"/>
          </a:xfrm>
          <a:prstGeom prst="rect">
            <a:avLst/>
          </a:prstGeom>
        </p:spPr>
        <p:txBody>
          <a:bodyPr anchor="t" rtlCol="false" tIns="0" lIns="0" bIns="0" rIns="0">
            <a:spAutoFit/>
          </a:bodyPr>
          <a:lstStyle/>
          <a:p>
            <a:pPr algn="ctr">
              <a:lnSpc>
                <a:spcPts val="1618"/>
              </a:lnSpc>
            </a:pPr>
            <a:r>
              <a:rPr lang="en-US" sz="1349">
                <a:solidFill>
                  <a:srgbClr val="444444"/>
                </a:solidFill>
                <a:latin typeface="Libre Baskerville"/>
              </a:rPr>
              <a:t>Mitsubishi Outlander PHEV</a:t>
            </a:r>
          </a:p>
        </p:txBody>
      </p:sp>
      <p:sp>
        <p:nvSpPr>
          <p:cNvPr name="TextBox 14" id="14"/>
          <p:cNvSpPr txBox="true"/>
          <p:nvPr/>
        </p:nvSpPr>
        <p:spPr>
          <a:xfrm rot="0">
            <a:off x="7631925" y="3697652"/>
            <a:ext cx="1694100" cy="401539"/>
          </a:xfrm>
          <a:prstGeom prst="rect">
            <a:avLst/>
          </a:prstGeom>
        </p:spPr>
        <p:txBody>
          <a:bodyPr anchor="t" rtlCol="false" tIns="0" lIns="0" bIns="0" rIns="0">
            <a:spAutoFit/>
          </a:bodyPr>
          <a:lstStyle/>
          <a:p>
            <a:pPr algn="ctr">
              <a:lnSpc>
                <a:spcPts val="1618"/>
              </a:lnSpc>
            </a:pPr>
            <a:r>
              <a:rPr lang="en-US" sz="1349">
                <a:solidFill>
                  <a:srgbClr val="444444"/>
                </a:solidFill>
                <a:latin typeface="Libre Baskerville"/>
              </a:rPr>
              <a:t>Hyundai Kona (BEV &amp; PHEV)</a:t>
            </a:r>
          </a:p>
        </p:txBody>
      </p:sp>
      <p:sp>
        <p:nvSpPr>
          <p:cNvPr name="TextBox 15" id="15"/>
          <p:cNvSpPr txBox="true"/>
          <p:nvPr/>
        </p:nvSpPr>
        <p:spPr>
          <a:xfrm rot="0">
            <a:off x="848203" y="3707596"/>
            <a:ext cx="1934859" cy="200770"/>
          </a:xfrm>
          <a:prstGeom prst="rect">
            <a:avLst/>
          </a:prstGeom>
        </p:spPr>
        <p:txBody>
          <a:bodyPr anchor="t" rtlCol="false" tIns="0" lIns="0" bIns="0" rIns="0">
            <a:spAutoFit/>
          </a:bodyPr>
          <a:lstStyle/>
          <a:p>
            <a:pPr algn="ctr">
              <a:lnSpc>
                <a:spcPts val="1618"/>
              </a:lnSpc>
            </a:pPr>
            <a:r>
              <a:rPr lang="en-US" sz="1349">
                <a:solidFill>
                  <a:srgbClr val="444444"/>
                </a:solidFill>
                <a:latin typeface="Libre Baskerville"/>
              </a:rPr>
              <a:t>Tesla Model 3 BEV</a:t>
            </a:r>
          </a:p>
        </p:txBody>
      </p:sp>
      <p:sp>
        <p:nvSpPr>
          <p:cNvPr name="TextBox 16" id="16"/>
          <p:cNvSpPr txBox="true"/>
          <p:nvPr/>
        </p:nvSpPr>
        <p:spPr>
          <a:xfrm rot="0">
            <a:off x="1368367" y="1569960"/>
            <a:ext cx="3169189" cy="476250"/>
          </a:xfrm>
          <a:prstGeom prst="rect">
            <a:avLst/>
          </a:prstGeom>
        </p:spPr>
        <p:txBody>
          <a:bodyPr anchor="t" rtlCol="false" tIns="0" lIns="0" bIns="0" rIns="0">
            <a:spAutoFit/>
          </a:bodyPr>
          <a:lstStyle/>
          <a:p>
            <a:pPr>
              <a:lnSpc>
                <a:spcPts val="1919"/>
              </a:lnSpc>
            </a:pPr>
            <a:r>
              <a:rPr lang="en-US" sz="1599">
                <a:solidFill>
                  <a:srgbClr val="444444"/>
                </a:solidFill>
                <a:latin typeface="Libre Baskerville"/>
              </a:rPr>
              <a:t>Battery electric vehicle </a:t>
            </a:r>
          </a:p>
          <a:p>
            <a:pPr>
              <a:lnSpc>
                <a:spcPts val="1919"/>
              </a:lnSpc>
            </a:pPr>
            <a:r>
              <a:rPr lang="en-US" sz="1599">
                <a:solidFill>
                  <a:srgbClr val="444444"/>
                </a:solidFill>
                <a:latin typeface="Libre Baskerville"/>
              </a:rPr>
              <a:t>100% electric</a:t>
            </a:r>
          </a:p>
        </p:txBody>
      </p:sp>
      <p:sp>
        <p:nvSpPr>
          <p:cNvPr name="TextBox 17" id="17"/>
          <p:cNvSpPr txBox="true"/>
          <p:nvPr/>
        </p:nvSpPr>
        <p:spPr>
          <a:xfrm rot="0">
            <a:off x="759393" y="1569960"/>
            <a:ext cx="1217947" cy="476250"/>
          </a:xfrm>
          <a:prstGeom prst="rect">
            <a:avLst/>
          </a:prstGeom>
        </p:spPr>
        <p:txBody>
          <a:bodyPr anchor="t" rtlCol="false" tIns="0" lIns="0" bIns="0" rIns="0">
            <a:spAutoFit/>
          </a:bodyPr>
          <a:lstStyle/>
          <a:p>
            <a:pPr>
              <a:lnSpc>
                <a:spcPts val="1919"/>
              </a:lnSpc>
            </a:pPr>
            <a:r>
              <a:rPr lang="en-US" sz="1599">
                <a:solidFill>
                  <a:srgbClr val="E0475A"/>
                </a:solidFill>
                <a:latin typeface="Libre Baskerville Bold"/>
              </a:rPr>
              <a:t>BEV</a:t>
            </a:r>
          </a:p>
          <a:p>
            <a:pPr>
              <a:lnSpc>
                <a:spcPts val="1919"/>
              </a:lnSpc>
            </a:pPr>
          </a:p>
        </p:txBody>
      </p:sp>
      <p:sp>
        <p:nvSpPr>
          <p:cNvPr name="TextBox 18" id="18"/>
          <p:cNvSpPr txBox="true"/>
          <p:nvPr/>
        </p:nvSpPr>
        <p:spPr>
          <a:xfrm rot="0">
            <a:off x="5105499" y="3807981"/>
            <a:ext cx="1365497" cy="401539"/>
          </a:xfrm>
          <a:prstGeom prst="rect">
            <a:avLst/>
          </a:prstGeom>
        </p:spPr>
        <p:txBody>
          <a:bodyPr anchor="t" rtlCol="false" tIns="0" lIns="0" bIns="0" rIns="0">
            <a:spAutoFit/>
          </a:bodyPr>
          <a:lstStyle/>
          <a:p>
            <a:pPr algn="ctr">
              <a:lnSpc>
                <a:spcPts val="1618"/>
              </a:lnSpc>
            </a:pPr>
            <a:r>
              <a:rPr lang="en-US" sz="1349">
                <a:solidFill>
                  <a:srgbClr val="444444"/>
                </a:solidFill>
                <a:latin typeface="Libre Baskerville"/>
              </a:rPr>
              <a:t>MG ZS EV (BEV &amp; PHEV)</a:t>
            </a:r>
          </a:p>
        </p:txBody>
      </p:sp>
      <p:sp>
        <p:nvSpPr>
          <p:cNvPr name="TextBox 19" id="19"/>
          <p:cNvSpPr txBox="true"/>
          <p:nvPr/>
        </p:nvSpPr>
        <p:spPr>
          <a:xfrm rot="0">
            <a:off x="5489413" y="5686314"/>
            <a:ext cx="1498849" cy="401539"/>
          </a:xfrm>
          <a:prstGeom prst="rect">
            <a:avLst/>
          </a:prstGeom>
        </p:spPr>
        <p:txBody>
          <a:bodyPr anchor="t" rtlCol="false" tIns="0" lIns="0" bIns="0" rIns="0">
            <a:spAutoFit/>
          </a:bodyPr>
          <a:lstStyle/>
          <a:p>
            <a:pPr algn="ctr">
              <a:lnSpc>
                <a:spcPts val="1618"/>
              </a:lnSpc>
            </a:pPr>
            <a:r>
              <a:rPr lang="en-US" sz="1349">
                <a:solidFill>
                  <a:srgbClr val="444444"/>
                </a:solidFill>
                <a:latin typeface="Libre Baskerville"/>
              </a:rPr>
              <a:t>Hyundai Ioniq 5 BEV</a:t>
            </a:r>
          </a:p>
        </p:txBody>
      </p:sp>
      <p:sp>
        <p:nvSpPr>
          <p:cNvPr name="TextBox 20" id="20"/>
          <p:cNvSpPr txBox="true"/>
          <p:nvPr/>
        </p:nvSpPr>
        <p:spPr>
          <a:xfrm rot="0">
            <a:off x="7740969" y="5686314"/>
            <a:ext cx="1498849" cy="200770"/>
          </a:xfrm>
          <a:prstGeom prst="rect">
            <a:avLst/>
          </a:prstGeom>
        </p:spPr>
        <p:txBody>
          <a:bodyPr anchor="t" rtlCol="false" tIns="0" lIns="0" bIns="0" rIns="0">
            <a:spAutoFit/>
          </a:bodyPr>
          <a:lstStyle/>
          <a:p>
            <a:pPr algn="ctr">
              <a:lnSpc>
                <a:spcPts val="1618"/>
              </a:lnSpc>
            </a:pPr>
            <a:r>
              <a:rPr lang="en-US" sz="1349">
                <a:solidFill>
                  <a:srgbClr val="444444"/>
                </a:solidFill>
                <a:latin typeface="Libre Baskerville"/>
              </a:rPr>
              <a:t>Polestar 2 BEV</a:t>
            </a:r>
          </a:p>
        </p:txBody>
      </p:sp>
      <p:sp>
        <p:nvSpPr>
          <p:cNvPr name="TextBox 21" id="21"/>
          <p:cNvSpPr txBox="true"/>
          <p:nvPr/>
        </p:nvSpPr>
        <p:spPr>
          <a:xfrm rot="0">
            <a:off x="2135941" y="6392653"/>
            <a:ext cx="5939115" cy="476250"/>
          </a:xfrm>
          <a:prstGeom prst="rect">
            <a:avLst/>
          </a:prstGeom>
        </p:spPr>
        <p:txBody>
          <a:bodyPr anchor="t" rtlCol="false" tIns="0" lIns="0" bIns="0" rIns="0">
            <a:spAutoFit/>
          </a:bodyPr>
          <a:lstStyle/>
          <a:p>
            <a:pPr algn="ctr">
              <a:lnSpc>
                <a:spcPts val="1919"/>
              </a:lnSpc>
            </a:pPr>
            <a:r>
              <a:rPr lang="en-US" sz="1599">
                <a:solidFill>
                  <a:srgbClr val="E0475A"/>
                </a:solidFill>
                <a:latin typeface="Libre Baskerville"/>
              </a:rPr>
              <a:t>All have a high voltage traction battery (over 60V) that charges up using a cable plugged into power supply. </a:t>
            </a:r>
          </a:p>
        </p:txBody>
      </p:sp>
      <p:sp>
        <p:nvSpPr>
          <p:cNvPr name="TextBox 22" id="22"/>
          <p:cNvSpPr txBox="true"/>
          <p:nvPr/>
        </p:nvSpPr>
        <p:spPr>
          <a:xfrm rot="0">
            <a:off x="5788248" y="1503285"/>
            <a:ext cx="3537777" cy="476250"/>
          </a:xfrm>
          <a:prstGeom prst="rect">
            <a:avLst/>
          </a:prstGeom>
        </p:spPr>
        <p:txBody>
          <a:bodyPr anchor="t" rtlCol="false" tIns="0" lIns="0" bIns="0" rIns="0">
            <a:spAutoFit/>
          </a:bodyPr>
          <a:lstStyle/>
          <a:p>
            <a:pPr>
              <a:lnSpc>
                <a:spcPts val="1919"/>
              </a:lnSpc>
            </a:pPr>
            <a:r>
              <a:rPr lang="en-US" sz="1599">
                <a:solidFill>
                  <a:srgbClr val="444444"/>
                </a:solidFill>
                <a:latin typeface="Libre Baskerville"/>
              </a:rPr>
              <a:t>Plug in hybrid electric vehicle </a:t>
            </a:r>
          </a:p>
          <a:p>
            <a:pPr>
              <a:lnSpc>
                <a:spcPts val="1919"/>
              </a:lnSpc>
            </a:pPr>
            <a:r>
              <a:rPr lang="en-US" sz="1599">
                <a:solidFill>
                  <a:srgbClr val="444444"/>
                </a:solidFill>
                <a:latin typeface="Libre Baskerville"/>
              </a:rPr>
              <a:t>Electric &amp; petrol driveline</a:t>
            </a:r>
          </a:p>
        </p:txBody>
      </p:sp>
      <p:sp>
        <p:nvSpPr>
          <p:cNvPr name="TextBox 23" id="23"/>
          <p:cNvSpPr txBox="true"/>
          <p:nvPr/>
        </p:nvSpPr>
        <p:spPr>
          <a:xfrm rot="0">
            <a:off x="4942306" y="1503285"/>
            <a:ext cx="1217947" cy="238125"/>
          </a:xfrm>
          <a:prstGeom prst="rect">
            <a:avLst/>
          </a:prstGeom>
        </p:spPr>
        <p:txBody>
          <a:bodyPr anchor="t" rtlCol="false" tIns="0" lIns="0" bIns="0" rIns="0">
            <a:spAutoFit/>
          </a:bodyPr>
          <a:lstStyle/>
          <a:p>
            <a:pPr>
              <a:lnSpc>
                <a:spcPts val="1919"/>
              </a:lnSpc>
            </a:pPr>
            <a:r>
              <a:rPr lang="en-US" sz="1599">
                <a:solidFill>
                  <a:srgbClr val="E0475A"/>
                </a:solidFill>
                <a:latin typeface="Libre Baskerville Bold"/>
              </a:rPr>
              <a:t>PHEV</a:t>
            </a:r>
          </a:p>
        </p:txBody>
      </p:sp>
      <p:sp>
        <p:nvSpPr>
          <p:cNvPr name="AutoShape 24" id="24"/>
          <p:cNvSpPr/>
          <p:nvPr/>
        </p:nvSpPr>
        <p:spPr>
          <a:xfrm rot="0">
            <a:off x="-214365" y="-30618"/>
            <a:ext cx="536991" cy="7477966"/>
          </a:xfrm>
          <a:prstGeom prst="rect">
            <a:avLst/>
          </a:prstGeom>
          <a:solidFill>
            <a:srgbClr val="E0475A"/>
          </a:solidFill>
        </p:spPr>
      </p:sp>
      <p:grpSp>
        <p:nvGrpSpPr>
          <p:cNvPr name="Group 25" id="25"/>
          <p:cNvGrpSpPr/>
          <p:nvPr/>
        </p:nvGrpSpPr>
        <p:grpSpPr>
          <a:xfrm rot="0">
            <a:off x="8932534" y="6408899"/>
            <a:ext cx="441736" cy="588981"/>
            <a:chOff x="0" y="0"/>
            <a:chExt cx="588981" cy="785308"/>
          </a:xfrm>
        </p:grpSpPr>
        <p:sp>
          <p:nvSpPr>
            <p:cNvPr name="Freeform 26" id="26"/>
            <p:cNvSpPr/>
            <p:nvPr/>
          </p:nvSpPr>
          <p:spPr>
            <a:xfrm flipH="false" flipV="false" rot="0">
              <a:off x="0" y="0"/>
              <a:ext cx="588981" cy="785308"/>
            </a:xfrm>
            <a:custGeom>
              <a:avLst/>
              <a:gdLst/>
              <a:ahLst/>
              <a:cxnLst/>
              <a:rect r="r" b="b" t="t" l="l"/>
              <a:pathLst>
                <a:path h="785308" w="588981">
                  <a:moveTo>
                    <a:pt x="0" y="0"/>
                  </a:moveTo>
                  <a:lnTo>
                    <a:pt x="588981" y="0"/>
                  </a:lnTo>
                  <a:lnTo>
                    <a:pt x="588981" y="785308"/>
                  </a:lnTo>
                  <a:lnTo>
                    <a:pt x="0" y="785308"/>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grpSp>
          <p:nvGrpSpPr>
            <p:cNvPr name="Group 27" id="27"/>
            <p:cNvGrpSpPr/>
            <p:nvPr/>
          </p:nvGrpSpPr>
          <p:grpSpPr>
            <a:xfrm rot="0">
              <a:off x="100470" y="124877"/>
              <a:ext cx="388042" cy="388042"/>
              <a:chOff x="0" y="0"/>
              <a:chExt cx="6350000" cy="6350000"/>
            </a:xfrm>
          </p:grpSpPr>
          <p:sp>
            <p:nvSpPr>
              <p:cNvPr name="Freeform 28" id="28"/>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0475A"/>
              </a:solidFill>
            </p:spPr>
          </p:sp>
        </p:grpSp>
        <p:sp>
          <p:nvSpPr>
            <p:cNvPr name="Freeform 29" id="29"/>
            <p:cNvSpPr/>
            <p:nvPr/>
          </p:nvSpPr>
          <p:spPr>
            <a:xfrm flipH="false" flipV="false" rot="0">
              <a:off x="126078" y="94348"/>
              <a:ext cx="336825" cy="449101"/>
            </a:xfrm>
            <a:custGeom>
              <a:avLst/>
              <a:gdLst/>
              <a:ahLst/>
              <a:cxnLst/>
              <a:rect r="r" b="b" t="t" l="l"/>
              <a:pathLst>
                <a:path h="449101" w="336825">
                  <a:moveTo>
                    <a:pt x="0" y="0"/>
                  </a:moveTo>
                  <a:lnTo>
                    <a:pt x="336825" y="0"/>
                  </a:lnTo>
                  <a:lnTo>
                    <a:pt x="336825" y="449100"/>
                  </a:lnTo>
                  <a:lnTo>
                    <a:pt x="0" y="449100"/>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gr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731520" y="1526398"/>
            <a:ext cx="8290560" cy="238252"/>
          </a:xfrm>
          <a:prstGeom prst="rect">
            <a:avLst/>
          </a:prstGeom>
        </p:spPr>
        <p:txBody>
          <a:bodyPr anchor="t" rtlCol="false" tIns="0" lIns="0" bIns="0" rIns="0">
            <a:spAutoFit/>
          </a:bodyPr>
          <a:lstStyle/>
          <a:p>
            <a:pPr marL="0" indent="0" lvl="0">
              <a:lnSpc>
                <a:spcPts val="1904"/>
              </a:lnSpc>
              <a:spcBef>
                <a:spcPct val="0"/>
              </a:spcBef>
            </a:pPr>
            <a:r>
              <a:rPr lang="en-US" sz="1400" spc="100">
                <a:solidFill>
                  <a:srgbClr val="000000"/>
                </a:solidFill>
                <a:latin typeface="Open Sauce Light"/>
              </a:rPr>
              <a:t>An EV battery pack is constructed with individual lithium ion battery cells: </a:t>
            </a:r>
          </a:p>
        </p:txBody>
      </p:sp>
      <p:sp>
        <p:nvSpPr>
          <p:cNvPr name="TextBox 3" id="3"/>
          <p:cNvSpPr txBox="true"/>
          <p:nvPr/>
        </p:nvSpPr>
        <p:spPr>
          <a:xfrm rot="0">
            <a:off x="731520" y="800735"/>
            <a:ext cx="8202540" cy="537210"/>
          </a:xfrm>
          <a:prstGeom prst="rect">
            <a:avLst/>
          </a:prstGeom>
        </p:spPr>
        <p:txBody>
          <a:bodyPr anchor="t" rtlCol="false" tIns="0" lIns="0" bIns="0" rIns="0">
            <a:spAutoFit/>
          </a:bodyPr>
          <a:lstStyle/>
          <a:p>
            <a:pPr algn="l">
              <a:lnSpc>
                <a:spcPts val="4140"/>
              </a:lnSpc>
            </a:pPr>
            <a:r>
              <a:rPr lang="en-US" sz="3600">
                <a:solidFill>
                  <a:srgbClr val="E0475A"/>
                </a:solidFill>
                <a:latin typeface="Libre Baskerville"/>
              </a:rPr>
              <a:t>EV battery pack construction</a:t>
            </a:r>
          </a:p>
        </p:txBody>
      </p:sp>
      <p:sp>
        <p:nvSpPr>
          <p:cNvPr name="Freeform 4" id="4"/>
          <p:cNvSpPr/>
          <p:nvPr/>
        </p:nvSpPr>
        <p:spPr>
          <a:xfrm flipH="false" flipV="false" rot="0">
            <a:off x="2225993" y="3107427"/>
            <a:ext cx="2315603" cy="1302527"/>
          </a:xfrm>
          <a:custGeom>
            <a:avLst/>
            <a:gdLst/>
            <a:ahLst/>
            <a:cxnLst/>
            <a:rect r="r" b="b" t="t" l="l"/>
            <a:pathLst>
              <a:path h="1302527" w="2315603">
                <a:moveTo>
                  <a:pt x="0" y="0"/>
                </a:moveTo>
                <a:lnTo>
                  <a:pt x="2315603" y="0"/>
                </a:lnTo>
                <a:lnTo>
                  <a:pt x="2315603" y="1302526"/>
                </a:lnTo>
                <a:lnTo>
                  <a:pt x="0" y="1302526"/>
                </a:lnTo>
                <a:lnTo>
                  <a:pt x="0" y="0"/>
                </a:lnTo>
                <a:close/>
              </a:path>
            </a:pathLst>
          </a:custGeom>
          <a:blipFill>
            <a:blip r:embed="rId2"/>
            <a:stretch>
              <a:fillRect l="0" t="0" r="0" b="0"/>
            </a:stretch>
          </a:blipFill>
        </p:spPr>
      </p:sp>
      <p:sp>
        <p:nvSpPr>
          <p:cNvPr name="Freeform 5" id="5"/>
          <p:cNvSpPr/>
          <p:nvPr/>
        </p:nvSpPr>
        <p:spPr>
          <a:xfrm flipH="false" flipV="false" rot="0">
            <a:off x="4980439" y="2185680"/>
            <a:ext cx="4234687" cy="3078750"/>
          </a:xfrm>
          <a:custGeom>
            <a:avLst/>
            <a:gdLst/>
            <a:ahLst/>
            <a:cxnLst/>
            <a:rect r="r" b="b" t="t" l="l"/>
            <a:pathLst>
              <a:path h="3078750" w="4234687">
                <a:moveTo>
                  <a:pt x="0" y="0"/>
                </a:moveTo>
                <a:lnTo>
                  <a:pt x="4234687" y="0"/>
                </a:lnTo>
                <a:lnTo>
                  <a:pt x="4234687" y="3078750"/>
                </a:lnTo>
                <a:lnTo>
                  <a:pt x="0" y="3078750"/>
                </a:lnTo>
                <a:lnTo>
                  <a:pt x="0" y="0"/>
                </a:lnTo>
                <a:close/>
              </a:path>
            </a:pathLst>
          </a:custGeom>
          <a:blipFill>
            <a:blip r:embed="rId3"/>
            <a:stretch>
              <a:fillRect l="0" t="0" r="0" b="-2184"/>
            </a:stretch>
          </a:blipFill>
        </p:spPr>
      </p:sp>
      <p:grpSp>
        <p:nvGrpSpPr>
          <p:cNvPr name="Group 6" id="6"/>
          <p:cNvGrpSpPr/>
          <p:nvPr/>
        </p:nvGrpSpPr>
        <p:grpSpPr>
          <a:xfrm rot="0">
            <a:off x="1017331" y="3007539"/>
            <a:ext cx="424178" cy="1502301"/>
            <a:chOff x="0" y="0"/>
            <a:chExt cx="565571" cy="2003068"/>
          </a:xfrm>
        </p:grpSpPr>
        <p:grpSp>
          <p:nvGrpSpPr>
            <p:cNvPr name="Group 7" id="7"/>
            <p:cNvGrpSpPr/>
            <p:nvPr/>
          </p:nvGrpSpPr>
          <p:grpSpPr>
            <a:xfrm rot="0">
              <a:off x="177629" y="0"/>
              <a:ext cx="210314" cy="195154"/>
              <a:chOff x="0" y="0"/>
              <a:chExt cx="711701" cy="660400"/>
            </a:xfrm>
          </p:grpSpPr>
          <p:sp>
            <p:nvSpPr>
              <p:cNvPr name="Freeform 8" id="8"/>
              <p:cNvSpPr/>
              <p:nvPr/>
            </p:nvSpPr>
            <p:spPr>
              <a:xfrm flipH="false" flipV="false" rot="0">
                <a:off x="0" y="0"/>
                <a:ext cx="711701" cy="660400"/>
              </a:xfrm>
              <a:custGeom>
                <a:avLst/>
                <a:gdLst/>
                <a:ahLst/>
                <a:cxnLst/>
                <a:rect r="r" b="b" t="t" l="l"/>
                <a:pathLst>
                  <a:path h="660400" w="711701">
                    <a:moveTo>
                      <a:pt x="587241" y="660400"/>
                    </a:moveTo>
                    <a:lnTo>
                      <a:pt x="124460" y="660400"/>
                    </a:lnTo>
                    <a:cubicBezTo>
                      <a:pt x="55880" y="660400"/>
                      <a:pt x="0" y="604520"/>
                      <a:pt x="0" y="535940"/>
                    </a:cubicBezTo>
                    <a:lnTo>
                      <a:pt x="0" y="124460"/>
                    </a:lnTo>
                    <a:cubicBezTo>
                      <a:pt x="0" y="55880"/>
                      <a:pt x="55880" y="0"/>
                      <a:pt x="124460" y="0"/>
                    </a:cubicBezTo>
                    <a:lnTo>
                      <a:pt x="587241" y="0"/>
                    </a:lnTo>
                    <a:cubicBezTo>
                      <a:pt x="655821" y="0"/>
                      <a:pt x="711701" y="55880"/>
                      <a:pt x="711701" y="124460"/>
                    </a:cubicBezTo>
                    <a:lnTo>
                      <a:pt x="711701" y="535940"/>
                    </a:lnTo>
                    <a:cubicBezTo>
                      <a:pt x="711701" y="604520"/>
                      <a:pt x="655821" y="660400"/>
                      <a:pt x="587241" y="660400"/>
                    </a:cubicBezTo>
                    <a:close/>
                  </a:path>
                </a:pathLst>
              </a:custGeom>
              <a:solidFill>
                <a:srgbClr val="BFA66A"/>
              </a:solidFill>
            </p:spPr>
          </p:sp>
        </p:grpSp>
        <p:grpSp>
          <p:nvGrpSpPr>
            <p:cNvPr name="Group 9" id="9"/>
            <p:cNvGrpSpPr/>
            <p:nvPr/>
          </p:nvGrpSpPr>
          <p:grpSpPr>
            <a:xfrm rot="0">
              <a:off x="0" y="67038"/>
              <a:ext cx="565571" cy="195154"/>
              <a:chOff x="0" y="0"/>
              <a:chExt cx="1913890" cy="660400"/>
            </a:xfrm>
          </p:grpSpPr>
          <p:sp>
            <p:nvSpPr>
              <p:cNvPr name="Freeform 10" id="10"/>
              <p:cNvSpPr/>
              <p:nvPr/>
            </p:nvSpPr>
            <p:spPr>
              <a:xfrm flipH="false" flipV="false" rot="0">
                <a:off x="0" y="0"/>
                <a:ext cx="1913890" cy="660400"/>
              </a:xfrm>
              <a:custGeom>
                <a:avLst/>
                <a:gdLst/>
                <a:ahLst/>
                <a:cxnLst/>
                <a:rect r="r" b="b" t="t" l="l"/>
                <a:pathLst>
                  <a:path h="660400" w="1913890">
                    <a:moveTo>
                      <a:pt x="1789430" y="660400"/>
                    </a:moveTo>
                    <a:lnTo>
                      <a:pt x="124460" y="660400"/>
                    </a:lnTo>
                    <a:cubicBezTo>
                      <a:pt x="55880" y="660400"/>
                      <a:pt x="0" y="604520"/>
                      <a:pt x="0" y="535940"/>
                    </a:cubicBezTo>
                    <a:lnTo>
                      <a:pt x="0" y="124460"/>
                    </a:lnTo>
                    <a:cubicBezTo>
                      <a:pt x="0" y="55880"/>
                      <a:pt x="55880" y="0"/>
                      <a:pt x="124460" y="0"/>
                    </a:cubicBezTo>
                    <a:lnTo>
                      <a:pt x="1789430" y="0"/>
                    </a:lnTo>
                    <a:cubicBezTo>
                      <a:pt x="1858010" y="0"/>
                      <a:pt x="1913890" y="55880"/>
                      <a:pt x="1913890" y="124460"/>
                    </a:cubicBezTo>
                    <a:lnTo>
                      <a:pt x="1913890" y="535940"/>
                    </a:lnTo>
                    <a:cubicBezTo>
                      <a:pt x="1913890" y="604520"/>
                      <a:pt x="1858010" y="660400"/>
                      <a:pt x="1789430" y="660400"/>
                    </a:cubicBezTo>
                    <a:close/>
                  </a:path>
                </a:pathLst>
              </a:custGeom>
              <a:solidFill>
                <a:srgbClr val="4D8AC4"/>
              </a:solidFill>
            </p:spPr>
          </p:sp>
        </p:grpSp>
        <p:grpSp>
          <p:nvGrpSpPr>
            <p:cNvPr name="Group 11" id="11"/>
            <p:cNvGrpSpPr/>
            <p:nvPr/>
          </p:nvGrpSpPr>
          <p:grpSpPr>
            <a:xfrm rot="0">
              <a:off x="0" y="257034"/>
              <a:ext cx="565571" cy="1746034"/>
              <a:chOff x="0" y="0"/>
              <a:chExt cx="1913890" cy="5908574"/>
            </a:xfrm>
          </p:grpSpPr>
          <p:sp>
            <p:nvSpPr>
              <p:cNvPr name="Freeform 12" id="12"/>
              <p:cNvSpPr/>
              <p:nvPr/>
            </p:nvSpPr>
            <p:spPr>
              <a:xfrm flipH="false" flipV="false" rot="0">
                <a:off x="0" y="0"/>
                <a:ext cx="1913890" cy="5908575"/>
              </a:xfrm>
              <a:custGeom>
                <a:avLst/>
                <a:gdLst/>
                <a:ahLst/>
                <a:cxnLst/>
                <a:rect r="r" b="b" t="t" l="l"/>
                <a:pathLst>
                  <a:path h="5908575" w="1913890">
                    <a:moveTo>
                      <a:pt x="1789430" y="5908575"/>
                    </a:moveTo>
                    <a:lnTo>
                      <a:pt x="124460" y="5908575"/>
                    </a:lnTo>
                    <a:cubicBezTo>
                      <a:pt x="55880" y="5908575"/>
                      <a:pt x="0" y="5852695"/>
                      <a:pt x="0" y="5784114"/>
                    </a:cubicBezTo>
                    <a:lnTo>
                      <a:pt x="0" y="124460"/>
                    </a:lnTo>
                    <a:cubicBezTo>
                      <a:pt x="0" y="55880"/>
                      <a:pt x="55880" y="0"/>
                      <a:pt x="124460" y="0"/>
                    </a:cubicBezTo>
                    <a:lnTo>
                      <a:pt x="1789430" y="0"/>
                    </a:lnTo>
                    <a:cubicBezTo>
                      <a:pt x="1858010" y="0"/>
                      <a:pt x="1913890" y="55880"/>
                      <a:pt x="1913890" y="124460"/>
                    </a:cubicBezTo>
                    <a:lnTo>
                      <a:pt x="1913890" y="5784115"/>
                    </a:lnTo>
                    <a:cubicBezTo>
                      <a:pt x="1913890" y="5852695"/>
                      <a:pt x="1858010" y="5908575"/>
                      <a:pt x="1789430" y="5908575"/>
                    </a:cubicBezTo>
                    <a:close/>
                  </a:path>
                </a:pathLst>
              </a:custGeom>
              <a:solidFill>
                <a:srgbClr val="3D79B3"/>
              </a:solidFill>
            </p:spPr>
          </p:sp>
        </p:grpSp>
        <p:sp>
          <p:nvSpPr>
            <p:cNvPr name="Freeform 13" id="13"/>
            <p:cNvSpPr/>
            <p:nvPr/>
          </p:nvSpPr>
          <p:spPr>
            <a:xfrm flipH="false" flipV="false" rot="0">
              <a:off x="182533" y="402510"/>
              <a:ext cx="199015" cy="199015"/>
            </a:xfrm>
            <a:custGeom>
              <a:avLst/>
              <a:gdLst/>
              <a:ahLst/>
              <a:cxnLst/>
              <a:rect r="r" b="b" t="t" l="l"/>
              <a:pathLst>
                <a:path h="199015" w="199015">
                  <a:moveTo>
                    <a:pt x="0" y="0"/>
                  </a:moveTo>
                  <a:lnTo>
                    <a:pt x="199015" y="0"/>
                  </a:lnTo>
                  <a:lnTo>
                    <a:pt x="199015" y="199015"/>
                  </a:lnTo>
                  <a:lnTo>
                    <a:pt x="0" y="19901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4" id="14"/>
            <p:cNvSpPr/>
            <p:nvPr/>
          </p:nvSpPr>
          <p:spPr>
            <a:xfrm flipH="false" flipV="false" rot="0">
              <a:off x="166268" y="1771735"/>
              <a:ext cx="231545" cy="36179"/>
            </a:xfrm>
            <a:custGeom>
              <a:avLst/>
              <a:gdLst/>
              <a:ahLst/>
              <a:cxnLst/>
              <a:rect r="r" b="b" t="t" l="l"/>
              <a:pathLst>
                <a:path h="36179" w="231545">
                  <a:moveTo>
                    <a:pt x="0" y="0"/>
                  </a:moveTo>
                  <a:lnTo>
                    <a:pt x="231545" y="0"/>
                  </a:lnTo>
                  <a:lnTo>
                    <a:pt x="231545" y="36179"/>
                  </a:lnTo>
                  <a:lnTo>
                    <a:pt x="0" y="36179"/>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sp>
        <p:nvSpPr>
          <p:cNvPr name="Freeform 15" id="15"/>
          <p:cNvSpPr/>
          <p:nvPr/>
        </p:nvSpPr>
        <p:spPr>
          <a:xfrm flipH="false" flipV="false" rot="0">
            <a:off x="1095430" y="2522167"/>
            <a:ext cx="267979" cy="406800"/>
          </a:xfrm>
          <a:custGeom>
            <a:avLst/>
            <a:gdLst/>
            <a:ahLst/>
            <a:cxnLst/>
            <a:rect r="r" b="b" t="t" l="l"/>
            <a:pathLst>
              <a:path h="406800" w="267979">
                <a:moveTo>
                  <a:pt x="0" y="0"/>
                </a:moveTo>
                <a:lnTo>
                  <a:pt x="267980" y="0"/>
                </a:lnTo>
                <a:lnTo>
                  <a:pt x="267980" y="406800"/>
                </a:lnTo>
                <a:lnTo>
                  <a:pt x="0" y="40680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6" id="16"/>
          <p:cNvSpPr/>
          <p:nvPr/>
        </p:nvSpPr>
        <p:spPr>
          <a:xfrm flipH="false" flipV="true" rot="-692079">
            <a:off x="1639435" y="4047647"/>
            <a:ext cx="582432" cy="208219"/>
          </a:xfrm>
          <a:custGeom>
            <a:avLst/>
            <a:gdLst/>
            <a:ahLst/>
            <a:cxnLst/>
            <a:rect r="r" b="b" t="t" l="l"/>
            <a:pathLst>
              <a:path h="208219" w="582432">
                <a:moveTo>
                  <a:pt x="0" y="208219"/>
                </a:moveTo>
                <a:lnTo>
                  <a:pt x="582432" y="208219"/>
                </a:lnTo>
                <a:lnTo>
                  <a:pt x="582432" y="0"/>
                </a:lnTo>
                <a:lnTo>
                  <a:pt x="0" y="0"/>
                </a:lnTo>
                <a:lnTo>
                  <a:pt x="0" y="208219"/>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7" id="17"/>
          <p:cNvSpPr/>
          <p:nvPr/>
        </p:nvSpPr>
        <p:spPr>
          <a:xfrm flipH="false" flipV="true" rot="-692079">
            <a:off x="4378171" y="4047647"/>
            <a:ext cx="582432" cy="208219"/>
          </a:xfrm>
          <a:custGeom>
            <a:avLst/>
            <a:gdLst/>
            <a:ahLst/>
            <a:cxnLst/>
            <a:rect r="r" b="b" t="t" l="l"/>
            <a:pathLst>
              <a:path h="208219" w="582432">
                <a:moveTo>
                  <a:pt x="0" y="208219"/>
                </a:moveTo>
                <a:lnTo>
                  <a:pt x="582432" y="208219"/>
                </a:lnTo>
                <a:lnTo>
                  <a:pt x="582432" y="0"/>
                </a:lnTo>
                <a:lnTo>
                  <a:pt x="0" y="0"/>
                </a:lnTo>
                <a:lnTo>
                  <a:pt x="0" y="208219"/>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8" id="18"/>
          <p:cNvSpPr txBox="true"/>
          <p:nvPr/>
        </p:nvSpPr>
        <p:spPr>
          <a:xfrm rot="0">
            <a:off x="538474" y="5285070"/>
            <a:ext cx="1381893" cy="436145"/>
          </a:xfrm>
          <a:prstGeom prst="rect">
            <a:avLst/>
          </a:prstGeom>
        </p:spPr>
        <p:txBody>
          <a:bodyPr anchor="t" rtlCol="false" tIns="0" lIns="0" bIns="0" rIns="0">
            <a:spAutoFit/>
          </a:bodyPr>
          <a:lstStyle/>
          <a:p>
            <a:pPr algn="ctr">
              <a:lnSpc>
                <a:spcPts val="1811"/>
              </a:lnSpc>
            </a:pPr>
            <a:r>
              <a:rPr lang="en-US" sz="1332" spc="95">
                <a:solidFill>
                  <a:srgbClr val="000000"/>
                </a:solidFill>
                <a:latin typeface="Open Sauce Light"/>
              </a:rPr>
              <a:t>Lithium ion battery cell</a:t>
            </a:r>
          </a:p>
        </p:txBody>
      </p:sp>
      <p:sp>
        <p:nvSpPr>
          <p:cNvPr name="TextBox 19" id="19"/>
          <p:cNvSpPr txBox="true"/>
          <p:nvPr/>
        </p:nvSpPr>
        <p:spPr>
          <a:xfrm rot="0">
            <a:off x="2531087" y="5285070"/>
            <a:ext cx="2484278" cy="436145"/>
          </a:xfrm>
          <a:prstGeom prst="rect">
            <a:avLst/>
          </a:prstGeom>
        </p:spPr>
        <p:txBody>
          <a:bodyPr anchor="t" rtlCol="false" tIns="0" lIns="0" bIns="0" rIns="0">
            <a:spAutoFit/>
          </a:bodyPr>
          <a:lstStyle/>
          <a:p>
            <a:pPr algn="ctr">
              <a:lnSpc>
                <a:spcPts val="1811"/>
              </a:lnSpc>
            </a:pPr>
            <a:r>
              <a:rPr lang="en-US" sz="1332" spc="95">
                <a:solidFill>
                  <a:srgbClr val="000000"/>
                </a:solidFill>
                <a:latin typeface="Open Sauce Light"/>
              </a:rPr>
              <a:t>Multiple cells make a battery module </a:t>
            </a:r>
          </a:p>
        </p:txBody>
      </p:sp>
      <p:sp>
        <p:nvSpPr>
          <p:cNvPr name="TextBox 20" id="20"/>
          <p:cNvSpPr txBox="true"/>
          <p:nvPr/>
        </p:nvSpPr>
        <p:spPr>
          <a:xfrm rot="0">
            <a:off x="5958657" y="5285070"/>
            <a:ext cx="2998136" cy="658229"/>
          </a:xfrm>
          <a:prstGeom prst="rect">
            <a:avLst/>
          </a:prstGeom>
        </p:spPr>
        <p:txBody>
          <a:bodyPr anchor="t" rtlCol="false" tIns="0" lIns="0" bIns="0" rIns="0">
            <a:spAutoFit/>
          </a:bodyPr>
          <a:lstStyle/>
          <a:p>
            <a:pPr algn="ctr">
              <a:lnSpc>
                <a:spcPts val="1811"/>
              </a:lnSpc>
            </a:pPr>
            <a:r>
              <a:rPr lang="en-US" sz="1332" spc="95">
                <a:solidFill>
                  <a:srgbClr val="000000"/>
                </a:solidFill>
                <a:latin typeface="Open Sauce Light"/>
              </a:rPr>
              <a:t>Multiple modules make a battery pack, which is enclosed in protective battery casings</a:t>
            </a:r>
          </a:p>
        </p:txBody>
      </p:sp>
      <p:sp>
        <p:nvSpPr>
          <p:cNvPr name="AutoShape 21" id="21"/>
          <p:cNvSpPr/>
          <p:nvPr/>
        </p:nvSpPr>
        <p:spPr>
          <a:xfrm rot="0">
            <a:off x="-214365" y="-30618"/>
            <a:ext cx="536991" cy="7477966"/>
          </a:xfrm>
          <a:prstGeom prst="rect">
            <a:avLst/>
          </a:prstGeom>
          <a:solidFill>
            <a:srgbClr val="E0475A"/>
          </a:solidFill>
        </p:spPr>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8932534" y="6408899"/>
            <a:ext cx="441736" cy="588981"/>
            <a:chOff x="0" y="0"/>
            <a:chExt cx="588981" cy="785308"/>
          </a:xfrm>
        </p:grpSpPr>
        <p:sp>
          <p:nvSpPr>
            <p:cNvPr name="Freeform 3" id="3"/>
            <p:cNvSpPr/>
            <p:nvPr/>
          </p:nvSpPr>
          <p:spPr>
            <a:xfrm flipH="false" flipV="false" rot="0">
              <a:off x="0" y="0"/>
              <a:ext cx="588981" cy="785308"/>
            </a:xfrm>
            <a:custGeom>
              <a:avLst/>
              <a:gdLst/>
              <a:ahLst/>
              <a:cxnLst/>
              <a:rect r="r" b="b" t="t" l="l"/>
              <a:pathLst>
                <a:path h="785308" w="588981">
                  <a:moveTo>
                    <a:pt x="0" y="0"/>
                  </a:moveTo>
                  <a:lnTo>
                    <a:pt x="588981" y="0"/>
                  </a:lnTo>
                  <a:lnTo>
                    <a:pt x="588981" y="785308"/>
                  </a:lnTo>
                  <a:lnTo>
                    <a:pt x="0" y="78530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4" id="4"/>
            <p:cNvGrpSpPr/>
            <p:nvPr/>
          </p:nvGrpSpPr>
          <p:grpSpPr>
            <a:xfrm rot="0">
              <a:off x="100470" y="124877"/>
              <a:ext cx="388042" cy="388042"/>
              <a:chOff x="0" y="0"/>
              <a:chExt cx="6350000" cy="6350000"/>
            </a:xfrm>
          </p:grpSpPr>
          <p:sp>
            <p:nvSpPr>
              <p:cNvPr name="Freeform 5" id="5"/>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0475A"/>
              </a:solidFill>
            </p:spPr>
          </p:sp>
        </p:grpSp>
        <p:sp>
          <p:nvSpPr>
            <p:cNvPr name="Freeform 6" id="6"/>
            <p:cNvSpPr/>
            <p:nvPr/>
          </p:nvSpPr>
          <p:spPr>
            <a:xfrm flipH="false" flipV="false" rot="0">
              <a:off x="126078" y="94348"/>
              <a:ext cx="336825" cy="449101"/>
            </a:xfrm>
            <a:custGeom>
              <a:avLst/>
              <a:gdLst/>
              <a:ahLst/>
              <a:cxnLst/>
              <a:rect r="r" b="b" t="t" l="l"/>
              <a:pathLst>
                <a:path h="449101" w="336825">
                  <a:moveTo>
                    <a:pt x="0" y="0"/>
                  </a:moveTo>
                  <a:lnTo>
                    <a:pt x="336825" y="0"/>
                  </a:lnTo>
                  <a:lnTo>
                    <a:pt x="336825" y="449100"/>
                  </a:lnTo>
                  <a:lnTo>
                    <a:pt x="0" y="4491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sp>
        <p:nvSpPr>
          <p:cNvPr name="TextBox 7" id="7"/>
          <p:cNvSpPr txBox="true"/>
          <p:nvPr/>
        </p:nvSpPr>
        <p:spPr>
          <a:xfrm rot="0">
            <a:off x="759393" y="800735"/>
            <a:ext cx="8692634" cy="537210"/>
          </a:xfrm>
          <a:prstGeom prst="rect">
            <a:avLst/>
          </a:prstGeom>
        </p:spPr>
        <p:txBody>
          <a:bodyPr anchor="t" rtlCol="false" tIns="0" lIns="0" bIns="0" rIns="0">
            <a:spAutoFit/>
          </a:bodyPr>
          <a:lstStyle/>
          <a:p>
            <a:pPr algn="l">
              <a:lnSpc>
                <a:spcPts val="4140"/>
              </a:lnSpc>
            </a:pPr>
            <a:r>
              <a:rPr lang="en-US" sz="3600">
                <a:solidFill>
                  <a:srgbClr val="E0475A"/>
                </a:solidFill>
                <a:latin typeface="Libre Baskerville"/>
              </a:rPr>
              <a:t>Battery pack location</a:t>
            </a:r>
          </a:p>
        </p:txBody>
      </p:sp>
      <p:sp>
        <p:nvSpPr>
          <p:cNvPr name="Freeform 8" id="8"/>
          <p:cNvSpPr/>
          <p:nvPr/>
        </p:nvSpPr>
        <p:spPr>
          <a:xfrm flipH="false" flipV="false" rot="0">
            <a:off x="880344" y="1748932"/>
            <a:ext cx="7624585" cy="6099668"/>
          </a:xfrm>
          <a:custGeom>
            <a:avLst/>
            <a:gdLst/>
            <a:ahLst/>
            <a:cxnLst/>
            <a:rect r="r" b="b" t="t" l="l"/>
            <a:pathLst>
              <a:path h="6099668" w="7624585">
                <a:moveTo>
                  <a:pt x="0" y="0"/>
                </a:moveTo>
                <a:lnTo>
                  <a:pt x="7624586" y="0"/>
                </a:lnTo>
                <a:lnTo>
                  <a:pt x="7624586" y="6099668"/>
                </a:lnTo>
                <a:lnTo>
                  <a:pt x="0" y="6099668"/>
                </a:lnTo>
                <a:lnTo>
                  <a:pt x="0" y="0"/>
                </a:lnTo>
                <a:close/>
              </a:path>
            </a:pathLst>
          </a:custGeom>
          <a:blipFill>
            <a:blip r:embed="rId6"/>
            <a:stretch>
              <a:fillRect l="0" t="0" r="0" b="0"/>
            </a:stretch>
          </a:blipFill>
        </p:spPr>
      </p:sp>
      <p:sp>
        <p:nvSpPr>
          <p:cNvPr name="TextBox 9" id="9"/>
          <p:cNvSpPr txBox="true"/>
          <p:nvPr/>
        </p:nvSpPr>
        <p:spPr>
          <a:xfrm rot="0">
            <a:off x="759393" y="1496456"/>
            <a:ext cx="8409918" cy="476377"/>
          </a:xfrm>
          <a:prstGeom prst="rect">
            <a:avLst/>
          </a:prstGeom>
        </p:spPr>
        <p:txBody>
          <a:bodyPr anchor="t" rtlCol="false" tIns="0" lIns="0" bIns="0" rIns="0">
            <a:spAutoFit/>
          </a:bodyPr>
          <a:lstStyle/>
          <a:p>
            <a:pPr marL="0" indent="0" lvl="0">
              <a:lnSpc>
                <a:spcPts val="1904"/>
              </a:lnSpc>
              <a:spcBef>
                <a:spcPct val="0"/>
              </a:spcBef>
            </a:pPr>
            <a:r>
              <a:rPr lang="en-US" sz="1400" spc="100">
                <a:solidFill>
                  <a:srgbClr val="000000"/>
                </a:solidFill>
                <a:latin typeface="Open Sauce Light"/>
              </a:rPr>
              <a:t>In passenger EVs, the traction battery supplies power for vehicle momentum &amp; is located beneath the vehicle, between chassis rails </a:t>
            </a:r>
          </a:p>
        </p:txBody>
      </p:sp>
      <p:sp>
        <p:nvSpPr>
          <p:cNvPr name="TextBox 10" id="10"/>
          <p:cNvSpPr txBox="true"/>
          <p:nvPr/>
        </p:nvSpPr>
        <p:spPr>
          <a:xfrm rot="0">
            <a:off x="1749940" y="6789979"/>
            <a:ext cx="2847318" cy="238252"/>
          </a:xfrm>
          <a:prstGeom prst="rect">
            <a:avLst/>
          </a:prstGeom>
        </p:spPr>
        <p:txBody>
          <a:bodyPr anchor="t" rtlCol="false" tIns="0" lIns="0" bIns="0" rIns="0">
            <a:spAutoFit/>
          </a:bodyPr>
          <a:lstStyle/>
          <a:p>
            <a:pPr marL="0" indent="0" lvl="0">
              <a:lnSpc>
                <a:spcPts val="1904"/>
              </a:lnSpc>
              <a:spcBef>
                <a:spcPct val="0"/>
              </a:spcBef>
            </a:pPr>
            <a:r>
              <a:rPr lang="en-US" sz="1400" spc="100">
                <a:solidFill>
                  <a:srgbClr val="000000"/>
                </a:solidFill>
                <a:latin typeface="Open Sauce Light"/>
              </a:rPr>
              <a:t>EV traction battery pack</a:t>
            </a:r>
          </a:p>
        </p:txBody>
      </p:sp>
      <p:sp>
        <p:nvSpPr>
          <p:cNvPr name="TextBox 11" id="11"/>
          <p:cNvSpPr txBox="true"/>
          <p:nvPr/>
        </p:nvSpPr>
        <p:spPr>
          <a:xfrm rot="0">
            <a:off x="880344" y="2442306"/>
            <a:ext cx="3643917" cy="714502"/>
          </a:xfrm>
          <a:prstGeom prst="rect">
            <a:avLst/>
          </a:prstGeom>
        </p:spPr>
        <p:txBody>
          <a:bodyPr anchor="t" rtlCol="false" tIns="0" lIns="0" bIns="0" rIns="0">
            <a:spAutoFit/>
          </a:bodyPr>
          <a:lstStyle/>
          <a:p>
            <a:pPr algn="ctr" marL="0" indent="0" lvl="0">
              <a:lnSpc>
                <a:spcPts val="1904"/>
              </a:lnSpc>
              <a:spcBef>
                <a:spcPct val="0"/>
              </a:spcBef>
            </a:pPr>
            <a:r>
              <a:rPr lang="en-US" sz="1400" spc="100">
                <a:solidFill>
                  <a:srgbClr val="000000"/>
                </a:solidFill>
                <a:latin typeface="Open Sauce Light"/>
              </a:rPr>
              <a:t>HV components, such as the motor &amp; DC:DC converter, are located around the vehicle </a:t>
            </a:r>
          </a:p>
        </p:txBody>
      </p:sp>
      <p:sp>
        <p:nvSpPr>
          <p:cNvPr name="Freeform 12" id="12"/>
          <p:cNvSpPr/>
          <p:nvPr/>
        </p:nvSpPr>
        <p:spPr>
          <a:xfrm flipH="true" flipV="true" rot="7014426">
            <a:off x="4113606" y="6323893"/>
            <a:ext cx="1246703" cy="352194"/>
          </a:xfrm>
          <a:custGeom>
            <a:avLst/>
            <a:gdLst/>
            <a:ahLst/>
            <a:cxnLst/>
            <a:rect r="r" b="b" t="t" l="l"/>
            <a:pathLst>
              <a:path h="352194" w="1246703">
                <a:moveTo>
                  <a:pt x="1246704" y="352194"/>
                </a:moveTo>
                <a:lnTo>
                  <a:pt x="0" y="352194"/>
                </a:lnTo>
                <a:lnTo>
                  <a:pt x="0" y="0"/>
                </a:lnTo>
                <a:lnTo>
                  <a:pt x="1246704" y="0"/>
                </a:lnTo>
                <a:lnTo>
                  <a:pt x="1246704" y="352194"/>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3" id="13"/>
          <p:cNvSpPr/>
          <p:nvPr/>
        </p:nvSpPr>
        <p:spPr>
          <a:xfrm flipH="true" flipV="true" rot="-4426807">
            <a:off x="1576779" y="3628440"/>
            <a:ext cx="1246703" cy="352194"/>
          </a:xfrm>
          <a:custGeom>
            <a:avLst/>
            <a:gdLst/>
            <a:ahLst/>
            <a:cxnLst/>
            <a:rect r="r" b="b" t="t" l="l"/>
            <a:pathLst>
              <a:path h="352194" w="1246703">
                <a:moveTo>
                  <a:pt x="1246704" y="352194"/>
                </a:moveTo>
                <a:lnTo>
                  <a:pt x="0" y="352194"/>
                </a:lnTo>
                <a:lnTo>
                  <a:pt x="0" y="0"/>
                </a:lnTo>
                <a:lnTo>
                  <a:pt x="1246704" y="0"/>
                </a:lnTo>
                <a:lnTo>
                  <a:pt x="1246704" y="352194"/>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4" id="14"/>
          <p:cNvSpPr/>
          <p:nvPr/>
        </p:nvSpPr>
        <p:spPr>
          <a:xfrm flipH="false" flipV="false" rot="7107859">
            <a:off x="4353653" y="3658312"/>
            <a:ext cx="1851570" cy="523069"/>
          </a:xfrm>
          <a:custGeom>
            <a:avLst/>
            <a:gdLst/>
            <a:ahLst/>
            <a:cxnLst/>
            <a:rect r="r" b="b" t="t" l="l"/>
            <a:pathLst>
              <a:path h="523069" w="1851570">
                <a:moveTo>
                  <a:pt x="0" y="0"/>
                </a:moveTo>
                <a:lnTo>
                  <a:pt x="1851570" y="0"/>
                </a:lnTo>
                <a:lnTo>
                  <a:pt x="1851570" y="523069"/>
                </a:lnTo>
                <a:lnTo>
                  <a:pt x="0" y="52306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5" id="15"/>
          <p:cNvSpPr txBox="true"/>
          <p:nvPr/>
        </p:nvSpPr>
        <p:spPr>
          <a:xfrm rot="0">
            <a:off x="5105710" y="2609787"/>
            <a:ext cx="2847318" cy="714502"/>
          </a:xfrm>
          <a:prstGeom prst="rect">
            <a:avLst/>
          </a:prstGeom>
        </p:spPr>
        <p:txBody>
          <a:bodyPr anchor="t" rtlCol="false" tIns="0" lIns="0" bIns="0" rIns="0">
            <a:spAutoFit/>
          </a:bodyPr>
          <a:lstStyle/>
          <a:p>
            <a:pPr algn="ctr" marL="0" indent="0" lvl="0">
              <a:lnSpc>
                <a:spcPts val="1904"/>
              </a:lnSpc>
              <a:spcBef>
                <a:spcPct val="0"/>
              </a:spcBef>
            </a:pPr>
            <a:r>
              <a:rPr lang="en-US" sz="1400" spc="100">
                <a:solidFill>
                  <a:srgbClr val="000000"/>
                </a:solidFill>
                <a:latin typeface="Open Sauce Light"/>
              </a:rPr>
              <a:t>Orange cables connect HV components &amp; battery together</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85072">
            <a:off x="6373740" y="5490415"/>
            <a:ext cx="132528" cy="85904"/>
            <a:chOff x="0" y="0"/>
            <a:chExt cx="422113" cy="273611"/>
          </a:xfrm>
        </p:grpSpPr>
        <p:sp>
          <p:nvSpPr>
            <p:cNvPr name="Freeform 3" id="3"/>
            <p:cNvSpPr/>
            <p:nvPr/>
          </p:nvSpPr>
          <p:spPr>
            <a:xfrm flipH="false" flipV="false" rot="0">
              <a:off x="0" y="0"/>
              <a:ext cx="422113" cy="273611"/>
            </a:xfrm>
            <a:custGeom>
              <a:avLst/>
              <a:gdLst/>
              <a:ahLst/>
              <a:cxnLst/>
              <a:rect r="r" b="b" t="t" l="l"/>
              <a:pathLst>
                <a:path h="273611" w="422113">
                  <a:moveTo>
                    <a:pt x="0" y="0"/>
                  </a:moveTo>
                  <a:lnTo>
                    <a:pt x="422113" y="0"/>
                  </a:lnTo>
                  <a:lnTo>
                    <a:pt x="422113" y="273611"/>
                  </a:lnTo>
                  <a:lnTo>
                    <a:pt x="0" y="273611"/>
                  </a:lnTo>
                  <a:close/>
                </a:path>
              </a:pathLst>
            </a:custGeom>
            <a:solidFill>
              <a:srgbClr val="FFFFFF"/>
            </a:solidFill>
          </p:spPr>
        </p:sp>
      </p:grpSp>
      <p:sp>
        <p:nvSpPr>
          <p:cNvPr name="Freeform 4" id="4"/>
          <p:cNvSpPr/>
          <p:nvPr/>
        </p:nvSpPr>
        <p:spPr>
          <a:xfrm flipH="true" flipV="true" rot="-10800000">
            <a:off x="4053746" y="5699847"/>
            <a:ext cx="1446406" cy="408610"/>
          </a:xfrm>
          <a:custGeom>
            <a:avLst/>
            <a:gdLst/>
            <a:ahLst/>
            <a:cxnLst/>
            <a:rect r="r" b="b" t="t" l="l"/>
            <a:pathLst>
              <a:path h="408610" w="1446406">
                <a:moveTo>
                  <a:pt x="1446406" y="408610"/>
                </a:moveTo>
                <a:lnTo>
                  <a:pt x="0" y="408610"/>
                </a:lnTo>
                <a:lnTo>
                  <a:pt x="0" y="0"/>
                </a:lnTo>
                <a:lnTo>
                  <a:pt x="1446406" y="0"/>
                </a:lnTo>
                <a:lnTo>
                  <a:pt x="1446406" y="40861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1443846">
            <a:off x="1621789" y="1677330"/>
            <a:ext cx="6178717" cy="4229726"/>
          </a:xfrm>
          <a:custGeom>
            <a:avLst/>
            <a:gdLst/>
            <a:ahLst/>
            <a:cxnLst/>
            <a:rect r="r" b="b" t="t" l="l"/>
            <a:pathLst>
              <a:path h="4229726" w="6178717">
                <a:moveTo>
                  <a:pt x="0" y="0"/>
                </a:moveTo>
                <a:lnTo>
                  <a:pt x="6178717" y="0"/>
                </a:lnTo>
                <a:lnTo>
                  <a:pt x="6178717" y="4229726"/>
                </a:lnTo>
                <a:lnTo>
                  <a:pt x="0" y="4229726"/>
                </a:lnTo>
                <a:lnTo>
                  <a:pt x="0" y="0"/>
                </a:lnTo>
                <a:close/>
              </a:path>
            </a:pathLst>
          </a:custGeom>
          <a:blipFill>
            <a:blip r:embed="rId4"/>
            <a:stretch>
              <a:fillRect l="0" t="0" r="0" b="0"/>
            </a:stretch>
          </a:blipFill>
        </p:spPr>
      </p:sp>
      <p:sp>
        <p:nvSpPr>
          <p:cNvPr name="TextBox 6" id="6"/>
          <p:cNvSpPr txBox="true"/>
          <p:nvPr/>
        </p:nvSpPr>
        <p:spPr>
          <a:xfrm rot="0">
            <a:off x="731520" y="800735"/>
            <a:ext cx="9022080" cy="537210"/>
          </a:xfrm>
          <a:prstGeom prst="rect">
            <a:avLst/>
          </a:prstGeom>
        </p:spPr>
        <p:txBody>
          <a:bodyPr anchor="t" rtlCol="false" tIns="0" lIns="0" bIns="0" rIns="0">
            <a:spAutoFit/>
          </a:bodyPr>
          <a:lstStyle/>
          <a:p>
            <a:pPr algn="l">
              <a:lnSpc>
                <a:spcPts val="4140"/>
              </a:lnSpc>
            </a:pPr>
            <a:r>
              <a:rPr lang="en-US" sz="3600">
                <a:solidFill>
                  <a:srgbClr val="E0475A"/>
                </a:solidFill>
                <a:latin typeface="Libre Baskerville"/>
              </a:rPr>
              <a:t>What is stranded energy?</a:t>
            </a:r>
          </a:p>
        </p:txBody>
      </p:sp>
      <p:sp>
        <p:nvSpPr>
          <p:cNvPr name="TextBox 7" id="7"/>
          <p:cNvSpPr txBox="true"/>
          <p:nvPr/>
        </p:nvSpPr>
        <p:spPr>
          <a:xfrm rot="0">
            <a:off x="1112522" y="5273204"/>
            <a:ext cx="2726776" cy="1047750"/>
          </a:xfrm>
          <a:prstGeom prst="rect">
            <a:avLst/>
          </a:prstGeom>
        </p:spPr>
        <p:txBody>
          <a:bodyPr anchor="t" rtlCol="false" tIns="0" lIns="0" bIns="0" rIns="0">
            <a:spAutoFit/>
          </a:bodyPr>
          <a:lstStyle/>
          <a:p>
            <a:pPr algn="ctr">
              <a:lnSpc>
                <a:spcPts val="1680"/>
              </a:lnSpc>
              <a:spcBef>
                <a:spcPct val="0"/>
              </a:spcBef>
            </a:pPr>
            <a:r>
              <a:rPr lang="en-US" sz="1400" spc="100">
                <a:solidFill>
                  <a:srgbClr val="000000"/>
                </a:solidFill>
                <a:latin typeface="Open Sauce Light"/>
              </a:rPr>
              <a:t>Even after responders  isolate high voltage (HV) systems, the risk of fire &amp; electrocution from stranded energy remains</a:t>
            </a:r>
          </a:p>
        </p:txBody>
      </p:sp>
      <p:sp>
        <p:nvSpPr>
          <p:cNvPr name="TextBox 8" id="8"/>
          <p:cNvSpPr txBox="true"/>
          <p:nvPr/>
        </p:nvSpPr>
        <p:spPr>
          <a:xfrm rot="0">
            <a:off x="5705522" y="5273204"/>
            <a:ext cx="3102344" cy="1047750"/>
          </a:xfrm>
          <a:prstGeom prst="rect">
            <a:avLst/>
          </a:prstGeom>
        </p:spPr>
        <p:txBody>
          <a:bodyPr anchor="t" rtlCol="false" tIns="0" lIns="0" bIns="0" rIns="0">
            <a:spAutoFit/>
          </a:bodyPr>
          <a:lstStyle/>
          <a:p>
            <a:pPr algn="ctr">
              <a:lnSpc>
                <a:spcPts val="1680"/>
              </a:lnSpc>
              <a:spcBef>
                <a:spcPct val="0"/>
              </a:spcBef>
            </a:pPr>
            <a:r>
              <a:rPr lang="en-US" sz="1400" spc="100">
                <a:solidFill>
                  <a:srgbClr val="000000"/>
                </a:solidFill>
                <a:latin typeface="Open Sauce Light"/>
              </a:rPr>
              <a:t>Stranded energy still exists in the HV battery, isolation just stops it moving around the HV systems (battery to components, via cables)</a:t>
            </a:r>
          </a:p>
        </p:txBody>
      </p:sp>
      <p:sp>
        <p:nvSpPr>
          <p:cNvPr name="TextBox 9" id="9"/>
          <p:cNvSpPr txBox="true"/>
          <p:nvPr/>
        </p:nvSpPr>
        <p:spPr>
          <a:xfrm rot="0">
            <a:off x="759393" y="1496456"/>
            <a:ext cx="8409918" cy="476377"/>
          </a:xfrm>
          <a:prstGeom prst="rect">
            <a:avLst/>
          </a:prstGeom>
        </p:spPr>
        <p:txBody>
          <a:bodyPr anchor="t" rtlCol="false" tIns="0" lIns="0" bIns="0" rIns="0">
            <a:spAutoFit/>
          </a:bodyPr>
          <a:lstStyle/>
          <a:p>
            <a:pPr marL="0" indent="0" lvl="0">
              <a:lnSpc>
                <a:spcPts val="1904"/>
              </a:lnSpc>
              <a:spcBef>
                <a:spcPct val="0"/>
              </a:spcBef>
            </a:pPr>
            <a:r>
              <a:rPr lang="en-US" sz="1400" spc="100">
                <a:solidFill>
                  <a:srgbClr val="000000"/>
                </a:solidFill>
                <a:latin typeface="Open Sauce Light"/>
              </a:rPr>
              <a:t>Even at 0% state of charge, an EV battery cell holds 2.4V. Stranded energy describes power within a battery cell that cannot be de-energised. </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2244762" y="2442756"/>
            <a:ext cx="5264076" cy="2897254"/>
          </a:xfrm>
          <a:custGeom>
            <a:avLst/>
            <a:gdLst/>
            <a:ahLst/>
            <a:cxnLst/>
            <a:rect r="r" b="b" t="t" l="l"/>
            <a:pathLst>
              <a:path h="2897254" w="5264076">
                <a:moveTo>
                  <a:pt x="0" y="0"/>
                </a:moveTo>
                <a:lnTo>
                  <a:pt x="5264076" y="0"/>
                </a:lnTo>
                <a:lnTo>
                  <a:pt x="5264076" y="2897254"/>
                </a:lnTo>
                <a:lnTo>
                  <a:pt x="0" y="2897254"/>
                </a:lnTo>
                <a:lnTo>
                  <a:pt x="0" y="0"/>
                </a:lnTo>
                <a:close/>
              </a:path>
            </a:pathLst>
          </a:custGeom>
          <a:blipFill>
            <a:blip r:embed="rId2"/>
            <a:stretch>
              <a:fillRect l="0" t="-19096" r="0" b="-26257"/>
            </a:stretch>
          </a:blipFill>
        </p:spPr>
      </p:sp>
      <p:sp>
        <p:nvSpPr>
          <p:cNvPr name="TextBox 3" id="3"/>
          <p:cNvSpPr txBox="true"/>
          <p:nvPr/>
        </p:nvSpPr>
        <p:spPr>
          <a:xfrm rot="0">
            <a:off x="6184096" y="2869490"/>
            <a:ext cx="2619468" cy="1676400"/>
          </a:xfrm>
          <a:prstGeom prst="rect">
            <a:avLst/>
          </a:prstGeom>
        </p:spPr>
        <p:txBody>
          <a:bodyPr anchor="t" rtlCol="false" tIns="0" lIns="0" bIns="0" rIns="0">
            <a:spAutoFit/>
          </a:bodyPr>
          <a:lstStyle/>
          <a:p>
            <a:pPr marL="345438" indent="-172719" lvl="1">
              <a:lnSpc>
                <a:spcPts val="1919"/>
              </a:lnSpc>
              <a:buFont typeface="Arial"/>
              <a:buChar char="•"/>
            </a:pPr>
            <a:r>
              <a:rPr lang="en-US" sz="1599">
                <a:solidFill>
                  <a:srgbClr val="444444"/>
                </a:solidFill>
                <a:latin typeface="Open Sauce Light"/>
              </a:rPr>
              <a:t>HV battery</a:t>
            </a:r>
          </a:p>
          <a:p>
            <a:pPr marL="345438" indent="-172719" lvl="1">
              <a:lnSpc>
                <a:spcPts val="1919"/>
              </a:lnSpc>
              <a:buFont typeface="Arial"/>
              <a:buChar char="•"/>
            </a:pPr>
            <a:r>
              <a:rPr lang="en-US" sz="1599">
                <a:solidFill>
                  <a:srgbClr val="444444"/>
                </a:solidFill>
                <a:latin typeface="Open Sauce Light"/>
              </a:rPr>
              <a:t>Electric motor</a:t>
            </a:r>
          </a:p>
          <a:p>
            <a:pPr marL="345438" indent="-172719" lvl="1">
              <a:lnSpc>
                <a:spcPts val="1919"/>
              </a:lnSpc>
              <a:buFont typeface="Arial"/>
              <a:buChar char="•"/>
            </a:pPr>
            <a:r>
              <a:rPr lang="en-US" sz="1599">
                <a:solidFill>
                  <a:srgbClr val="444444"/>
                </a:solidFill>
                <a:latin typeface="Open Sauce Light"/>
              </a:rPr>
              <a:t>Inverter</a:t>
            </a:r>
          </a:p>
          <a:p>
            <a:pPr marL="345438" indent="-172719" lvl="1">
              <a:lnSpc>
                <a:spcPts val="1919"/>
              </a:lnSpc>
              <a:buFont typeface="Arial"/>
              <a:buChar char="•"/>
            </a:pPr>
            <a:r>
              <a:rPr lang="en-US" sz="1599">
                <a:solidFill>
                  <a:srgbClr val="444444"/>
                </a:solidFill>
                <a:latin typeface="Open Sauce Light"/>
              </a:rPr>
              <a:t>BMS / VCU</a:t>
            </a:r>
          </a:p>
          <a:p>
            <a:pPr marL="345438" indent="-172719" lvl="1">
              <a:lnSpc>
                <a:spcPts val="1919"/>
              </a:lnSpc>
              <a:buFont typeface="Arial"/>
              <a:buChar char="•"/>
            </a:pPr>
            <a:r>
              <a:rPr lang="en-US" sz="1599">
                <a:solidFill>
                  <a:srgbClr val="444444"/>
                </a:solidFill>
                <a:latin typeface="Open Sauce Light"/>
              </a:rPr>
              <a:t>Charge port</a:t>
            </a:r>
          </a:p>
          <a:p>
            <a:pPr marL="345438" indent="-172719" lvl="1">
              <a:lnSpc>
                <a:spcPts val="1919"/>
              </a:lnSpc>
              <a:buFont typeface="Arial"/>
              <a:buChar char="•"/>
            </a:pPr>
            <a:r>
              <a:rPr lang="en-US" sz="1599">
                <a:solidFill>
                  <a:srgbClr val="444444"/>
                </a:solidFill>
                <a:latin typeface="Open Sauce Light"/>
              </a:rPr>
              <a:t>DC:DC converter</a:t>
            </a:r>
          </a:p>
          <a:p>
            <a:pPr marL="345438" indent="-172719" lvl="1">
              <a:lnSpc>
                <a:spcPts val="1919"/>
              </a:lnSpc>
              <a:buFont typeface="Arial"/>
              <a:buChar char="•"/>
            </a:pPr>
            <a:r>
              <a:rPr lang="en-US" sz="1599">
                <a:solidFill>
                  <a:srgbClr val="444444"/>
                </a:solidFill>
                <a:latin typeface="Open Sauce Light"/>
              </a:rPr>
              <a:t>Cables</a:t>
            </a:r>
          </a:p>
        </p:txBody>
      </p:sp>
      <p:sp>
        <p:nvSpPr>
          <p:cNvPr name="TextBox 4" id="4"/>
          <p:cNvSpPr txBox="true"/>
          <p:nvPr/>
        </p:nvSpPr>
        <p:spPr>
          <a:xfrm rot="0">
            <a:off x="6184096" y="1948634"/>
            <a:ext cx="2837984" cy="533400"/>
          </a:xfrm>
          <a:prstGeom prst="rect">
            <a:avLst/>
          </a:prstGeom>
        </p:spPr>
        <p:txBody>
          <a:bodyPr anchor="t" rtlCol="false" tIns="0" lIns="0" bIns="0" rIns="0">
            <a:spAutoFit/>
          </a:bodyPr>
          <a:lstStyle/>
          <a:p>
            <a:pPr>
              <a:lnSpc>
                <a:spcPts val="2160"/>
              </a:lnSpc>
            </a:pPr>
            <a:r>
              <a:rPr lang="en-US" sz="1800">
                <a:solidFill>
                  <a:srgbClr val="444444"/>
                </a:solidFill>
                <a:latin typeface="Libre Baskerville"/>
              </a:rPr>
              <a:t>High voltage - marked in orange (&gt;60V)</a:t>
            </a:r>
          </a:p>
        </p:txBody>
      </p:sp>
      <p:sp>
        <p:nvSpPr>
          <p:cNvPr name="TextBox 5" id="5"/>
          <p:cNvSpPr txBox="true"/>
          <p:nvPr/>
        </p:nvSpPr>
        <p:spPr>
          <a:xfrm rot="0">
            <a:off x="867434" y="2347805"/>
            <a:ext cx="2077271" cy="723900"/>
          </a:xfrm>
          <a:prstGeom prst="rect">
            <a:avLst/>
          </a:prstGeom>
        </p:spPr>
        <p:txBody>
          <a:bodyPr anchor="t" rtlCol="false" tIns="0" lIns="0" bIns="0" rIns="0">
            <a:spAutoFit/>
          </a:bodyPr>
          <a:lstStyle/>
          <a:p>
            <a:pPr marL="345438" indent="-172719" lvl="1">
              <a:lnSpc>
                <a:spcPts val="1919"/>
              </a:lnSpc>
              <a:buFont typeface="Arial"/>
              <a:buChar char="•"/>
            </a:pPr>
            <a:r>
              <a:rPr lang="en-US" sz="1599">
                <a:solidFill>
                  <a:srgbClr val="444444"/>
                </a:solidFill>
                <a:latin typeface="Open Sauce Light"/>
              </a:rPr>
              <a:t>Doors</a:t>
            </a:r>
          </a:p>
          <a:p>
            <a:pPr marL="345438" indent="-172719" lvl="1">
              <a:lnSpc>
                <a:spcPts val="1919"/>
              </a:lnSpc>
              <a:buFont typeface="Arial"/>
              <a:buChar char="•"/>
            </a:pPr>
            <a:r>
              <a:rPr lang="en-US" sz="1599">
                <a:solidFill>
                  <a:srgbClr val="444444"/>
                </a:solidFill>
                <a:latin typeface="Open Sauce Light"/>
              </a:rPr>
              <a:t>Windows</a:t>
            </a:r>
          </a:p>
          <a:p>
            <a:pPr marL="345438" indent="-172719" lvl="1">
              <a:lnSpc>
                <a:spcPts val="1919"/>
              </a:lnSpc>
              <a:buFont typeface="Arial"/>
              <a:buChar char="•"/>
            </a:pPr>
            <a:r>
              <a:rPr lang="en-US" sz="1599">
                <a:solidFill>
                  <a:srgbClr val="444444"/>
                </a:solidFill>
                <a:latin typeface="Open Sauce Light"/>
              </a:rPr>
              <a:t>Lights</a:t>
            </a:r>
          </a:p>
        </p:txBody>
      </p:sp>
      <p:sp>
        <p:nvSpPr>
          <p:cNvPr name="TextBox 6" id="6"/>
          <p:cNvSpPr txBox="true"/>
          <p:nvPr/>
        </p:nvSpPr>
        <p:spPr>
          <a:xfrm rot="0">
            <a:off x="867434" y="1948634"/>
            <a:ext cx="2837984" cy="266700"/>
          </a:xfrm>
          <a:prstGeom prst="rect">
            <a:avLst/>
          </a:prstGeom>
        </p:spPr>
        <p:txBody>
          <a:bodyPr anchor="t" rtlCol="false" tIns="0" lIns="0" bIns="0" rIns="0">
            <a:spAutoFit/>
          </a:bodyPr>
          <a:lstStyle/>
          <a:p>
            <a:pPr>
              <a:lnSpc>
                <a:spcPts val="2160"/>
              </a:lnSpc>
            </a:pPr>
            <a:r>
              <a:rPr lang="en-US" sz="1800">
                <a:solidFill>
                  <a:srgbClr val="444444"/>
                </a:solidFill>
                <a:latin typeface="Libre Baskerville"/>
              </a:rPr>
              <a:t>Low voltage - 12V</a:t>
            </a:r>
          </a:p>
        </p:txBody>
      </p:sp>
      <p:sp>
        <p:nvSpPr>
          <p:cNvPr name="TextBox 7" id="7"/>
          <p:cNvSpPr txBox="true"/>
          <p:nvPr/>
        </p:nvSpPr>
        <p:spPr>
          <a:xfrm rot="0">
            <a:off x="731520" y="740029"/>
            <a:ext cx="7969019" cy="562737"/>
          </a:xfrm>
          <a:prstGeom prst="rect">
            <a:avLst/>
          </a:prstGeom>
        </p:spPr>
        <p:txBody>
          <a:bodyPr anchor="t" rtlCol="false" tIns="0" lIns="0" bIns="0" rIns="0">
            <a:spAutoFit/>
          </a:bodyPr>
          <a:lstStyle/>
          <a:p>
            <a:pPr>
              <a:lnSpc>
                <a:spcPts val="4464"/>
              </a:lnSpc>
            </a:pPr>
            <a:r>
              <a:rPr lang="en-US" sz="3600" spc="97">
                <a:solidFill>
                  <a:srgbClr val="E0475A"/>
                </a:solidFill>
                <a:latin typeface="Libre Baskerville"/>
              </a:rPr>
              <a:t>Electrocution - low risk </a:t>
            </a:r>
          </a:p>
        </p:txBody>
      </p:sp>
      <p:sp>
        <p:nvSpPr>
          <p:cNvPr name="TextBox 8" id="8"/>
          <p:cNvSpPr txBox="true"/>
          <p:nvPr/>
        </p:nvSpPr>
        <p:spPr>
          <a:xfrm rot="0">
            <a:off x="777147" y="5367655"/>
            <a:ext cx="2837984" cy="266700"/>
          </a:xfrm>
          <a:prstGeom prst="rect">
            <a:avLst/>
          </a:prstGeom>
        </p:spPr>
        <p:txBody>
          <a:bodyPr anchor="t" rtlCol="false" tIns="0" lIns="0" bIns="0" rIns="0">
            <a:spAutoFit/>
          </a:bodyPr>
          <a:lstStyle/>
          <a:p>
            <a:pPr>
              <a:lnSpc>
                <a:spcPts val="2160"/>
              </a:lnSpc>
            </a:pPr>
            <a:r>
              <a:rPr lang="en-US" sz="1800">
                <a:solidFill>
                  <a:srgbClr val="444444"/>
                </a:solidFill>
                <a:latin typeface="Libre Baskerville"/>
              </a:rPr>
              <a:t>Charging unit</a:t>
            </a:r>
          </a:p>
        </p:txBody>
      </p:sp>
      <p:sp>
        <p:nvSpPr>
          <p:cNvPr name="TextBox 9" id="9"/>
          <p:cNvSpPr txBox="true"/>
          <p:nvPr/>
        </p:nvSpPr>
        <p:spPr>
          <a:xfrm rot="0">
            <a:off x="686861" y="5859780"/>
            <a:ext cx="3018557" cy="485775"/>
          </a:xfrm>
          <a:prstGeom prst="rect">
            <a:avLst/>
          </a:prstGeom>
        </p:spPr>
        <p:txBody>
          <a:bodyPr anchor="t" rtlCol="false" tIns="0" lIns="0" bIns="0" rIns="0">
            <a:spAutoFit/>
          </a:bodyPr>
          <a:lstStyle/>
          <a:p>
            <a:pPr marL="345438" indent="-172719" lvl="1">
              <a:lnSpc>
                <a:spcPts val="1919"/>
              </a:lnSpc>
              <a:buFont typeface="Arial"/>
              <a:buChar char="•"/>
            </a:pPr>
            <a:r>
              <a:rPr lang="en-US" sz="1599">
                <a:solidFill>
                  <a:srgbClr val="444444"/>
                </a:solidFill>
                <a:latin typeface="Open Sauce Light"/>
              </a:rPr>
              <a:t>AC grid power - same as a mains connection </a:t>
            </a:r>
          </a:p>
        </p:txBody>
      </p:sp>
      <p:sp>
        <p:nvSpPr>
          <p:cNvPr name="TextBox 10" id="10"/>
          <p:cNvSpPr txBox="true"/>
          <p:nvPr/>
        </p:nvSpPr>
        <p:spPr>
          <a:xfrm rot="0">
            <a:off x="389005" y="6666296"/>
            <a:ext cx="8975589" cy="314325"/>
          </a:xfrm>
          <a:prstGeom prst="rect">
            <a:avLst/>
          </a:prstGeom>
        </p:spPr>
        <p:txBody>
          <a:bodyPr anchor="t" rtlCol="false" tIns="0" lIns="0" bIns="0" rIns="0">
            <a:spAutoFit/>
          </a:bodyPr>
          <a:lstStyle/>
          <a:p>
            <a:pPr algn="ctr">
              <a:lnSpc>
                <a:spcPts val="2520"/>
              </a:lnSpc>
            </a:pPr>
            <a:r>
              <a:rPr lang="en-US" sz="2100">
                <a:solidFill>
                  <a:srgbClr val="E0475A"/>
                </a:solidFill>
                <a:latin typeface="Libre Baskerville Bold"/>
              </a:rPr>
              <a:t>Responders cannot detect HV &amp; there is no way to de-energise</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731520" y="741045"/>
            <a:ext cx="8692634" cy="537210"/>
          </a:xfrm>
          <a:prstGeom prst="rect">
            <a:avLst/>
          </a:prstGeom>
        </p:spPr>
        <p:txBody>
          <a:bodyPr anchor="t" rtlCol="false" tIns="0" lIns="0" bIns="0" rIns="0">
            <a:spAutoFit/>
          </a:bodyPr>
          <a:lstStyle/>
          <a:p>
            <a:pPr algn="l">
              <a:lnSpc>
                <a:spcPts val="4140"/>
              </a:lnSpc>
            </a:pPr>
            <a:r>
              <a:rPr lang="en-US" sz="3600">
                <a:solidFill>
                  <a:srgbClr val="E0475A"/>
                </a:solidFill>
                <a:latin typeface="Libre Baskerville"/>
              </a:rPr>
              <a:t>Thermal runaway</a:t>
            </a:r>
          </a:p>
        </p:txBody>
      </p:sp>
      <p:sp>
        <p:nvSpPr>
          <p:cNvPr name="TextBox 3" id="3"/>
          <p:cNvSpPr txBox="true"/>
          <p:nvPr/>
        </p:nvSpPr>
        <p:spPr>
          <a:xfrm rot="0">
            <a:off x="731520" y="1319582"/>
            <a:ext cx="8760555" cy="476377"/>
          </a:xfrm>
          <a:prstGeom prst="rect">
            <a:avLst/>
          </a:prstGeom>
        </p:spPr>
        <p:txBody>
          <a:bodyPr anchor="t" rtlCol="false" tIns="0" lIns="0" bIns="0" rIns="0">
            <a:spAutoFit/>
          </a:bodyPr>
          <a:lstStyle/>
          <a:p>
            <a:pPr marL="0" indent="0" lvl="0">
              <a:lnSpc>
                <a:spcPts val="1904"/>
              </a:lnSpc>
              <a:spcBef>
                <a:spcPct val="0"/>
              </a:spcBef>
            </a:pPr>
            <a:r>
              <a:rPr lang="en-US" sz="1400" spc="100">
                <a:solidFill>
                  <a:srgbClr val="000000"/>
                </a:solidFill>
                <a:latin typeface="Open Sauce Light"/>
              </a:rPr>
              <a:t>If battery cells are abused they may go into thermal runaway, leading to fire &amp;, in very rare cases, a vapour cloud explosion. </a:t>
            </a:r>
          </a:p>
        </p:txBody>
      </p:sp>
      <p:grpSp>
        <p:nvGrpSpPr>
          <p:cNvPr name="Group 4" id="4"/>
          <p:cNvGrpSpPr/>
          <p:nvPr/>
        </p:nvGrpSpPr>
        <p:grpSpPr>
          <a:xfrm rot="0">
            <a:off x="5724877" y="3961195"/>
            <a:ext cx="143689" cy="133332"/>
            <a:chOff x="0" y="0"/>
            <a:chExt cx="711701" cy="660400"/>
          </a:xfrm>
        </p:grpSpPr>
        <p:sp>
          <p:nvSpPr>
            <p:cNvPr name="Freeform 5" id="5"/>
            <p:cNvSpPr/>
            <p:nvPr/>
          </p:nvSpPr>
          <p:spPr>
            <a:xfrm flipH="false" flipV="false" rot="0">
              <a:off x="0" y="0"/>
              <a:ext cx="711701" cy="660400"/>
            </a:xfrm>
            <a:custGeom>
              <a:avLst/>
              <a:gdLst/>
              <a:ahLst/>
              <a:cxnLst/>
              <a:rect r="r" b="b" t="t" l="l"/>
              <a:pathLst>
                <a:path h="660400" w="711701">
                  <a:moveTo>
                    <a:pt x="587241" y="660400"/>
                  </a:moveTo>
                  <a:lnTo>
                    <a:pt x="124460" y="660400"/>
                  </a:lnTo>
                  <a:cubicBezTo>
                    <a:pt x="55880" y="660400"/>
                    <a:pt x="0" y="604520"/>
                    <a:pt x="0" y="535940"/>
                  </a:cubicBezTo>
                  <a:lnTo>
                    <a:pt x="0" y="124460"/>
                  </a:lnTo>
                  <a:cubicBezTo>
                    <a:pt x="0" y="55880"/>
                    <a:pt x="55880" y="0"/>
                    <a:pt x="124460" y="0"/>
                  </a:cubicBezTo>
                  <a:lnTo>
                    <a:pt x="587241" y="0"/>
                  </a:lnTo>
                  <a:cubicBezTo>
                    <a:pt x="655821" y="0"/>
                    <a:pt x="711701" y="55880"/>
                    <a:pt x="711701" y="124460"/>
                  </a:cubicBezTo>
                  <a:lnTo>
                    <a:pt x="711701" y="535940"/>
                  </a:lnTo>
                  <a:cubicBezTo>
                    <a:pt x="711701" y="604520"/>
                    <a:pt x="655821" y="660400"/>
                    <a:pt x="587241" y="660400"/>
                  </a:cubicBezTo>
                  <a:close/>
                </a:path>
              </a:pathLst>
            </a:custGeom>
            <a:solidFill>
              <a:srgbClr val="BFA66A"/>
            </a:solidFill>
          </p:spPr>
        </p:sp>
      </p:grpSp>
      <p:grpSp>
        <p:nvGrpSpPr>
          <p:cNvPr name="Group 6" id="6"/>
          <p:cNvGrpSpPr/>
          <p:nvPr/>
        </p:nvGrpSpPr>
        <p:grpSpPr>
          <a:xfrm rot="0">
            <a:off x="5603519" y="4006996"/>
            <a:ext cx="386405" cy="133332"/>
            <a:chOff x="0" y="0"/>
            <a:chExt cx="1913890" cy="660400"/>
          </a:xfrm>
        </p:grpSpPr>
        <p:sp>
          <p:nvSpPr>
            <p:cNvPr name="Freeform 7" id="7"/>
            <p:cNvSpPr/>
            <p:nvPr/>
          </p:nvSpPr>
          <p:spPr>
            <a:xfrm flipH="false" flipV="false" rot="0">
              <a:off x="0" y="0"/>
              <a:ext cx="1913890" cy="660400"/>
            </a:xfrm>
            <a:custGeom>
              <a:avLst/>
              <a:gdLst/>
              <a:ahLst/>
              <a:cxnLst/>
              <a:rect r="r" b="b" t="t" l="l"/>
              <a:pathLst>
                <a:path h="660400" w="1913890">
                  <a:moveTo>
                    <a:pt x="1789430" y="660400"/>
                  </a:moveTo>
                  <a:lnTo>
                    <a:pt x="124460" y="660400"/>
                  </a:lnTo>
                  <a:cubicBezTo>
                    <a:pt x="55880" y="660400"/>
                    <a:pt x="0" y="604520"/>
                    <a:pt x="0" y="535940"/>
                  </a:cubicBezTo>
                  <a:lnTo>
                    <a:pt x="0" y="124460"/>
                  </a:lnTo>
                  <a:cubicBezTo>
                    <a:pt x="0" y="55880"/>
                    <a:pt x="55880" y="0"/>
                    <a:pt x="124460" y="0"/>
                  </a:cubicBezTo>
                  <a:lnTo>
                    <a:pt x="1789430" y="0"/>
                  </a:lnTo>
                  <a:cubicBezTo>
                    <a:pt x="1858010" y="0"/>
                    <a:pt x="1913890" y="55880"/>
                    <a:pt x="1913890" y="124460"/>
                  </a:cubicBezTo>
                  <a:lnTo>
                    <a:pt x="1913890" y="535940"/>
                  </a:lnTo>
                  <a:cubicBezTo>
                    <a:pt x="1913890" y="604520"/>
                    <a:pt x="1858010" y="660400"/>
                    <a:pt x="1789430" y="660400"/>
                  </a:cubicBezTo>
                  <a:close/>
                </a:path>
              </a:pathLst>
            </a:custGeom>
            <a:solidFill>
              <a:srgbClr val="FA7017"/>
            </a:solidFill>
          </p:spPr>
        </p:sp>
      </p:grpSp>
      <p:sp>
        <p:nvSpPr>
          <p:cNvPr name="Freeform 8" id="8"/>
          <p:cNvSpPr/>
          <p:nvPr/>
        </p:nvSpPr>
        <p:spPr>
          <a:xfrm flipH="false" flipV="false" rot="339567">
            <a:off x="6659565" y="2974053"/>
            <a:ext cx="564791" cy="935472"/>
          </a:xfrm>
          <a:custGeom>
            <a:avLst/>
            <a:gdLst/>
            <a:ahLst/>
            <a:cxnLst/>
            <a:rect r="r" b="b" t="t" l="l"/>
            <a:pathLst>
              <a:path h="935472" w="564791">
                <a:moveTo>
                  <a:pt x="0" y="0"/>
                </a:moveTo>
                <a:lnTo>
                  <a:pt x="564792" y="0"/>
                </a:lnTo>
                <a:lnTo>
                  <a:pt x="564792" y="935472"/>
                </a:lnTo>
                <a:lnTo>
                  <a:pt x="0" y="93547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9" id="9"/>
          <p:cNvSpPr/>
          <p:nvPr/>
        </p:nvSpPr>
        <p:spPr>
          <a:xfrm flipH="false" flipV="false" rot="-618253">
            <a:off x="6481179" y="2974053"/>
            <a:ext cx="564791" cy="935472"/>
          </a:xfrm>
          <a:custGeom>
            <a:avLst/>
            <a:gdLst/>
            <a:ahLst/>
            <a:cxnLst/>
            <a:rect r="r" b="b" t="t" l="l"/>
            <a:pathLst>
              <a:path h="935472" w="564791">
                <a:moveTo>
                  <a:pt x="0" y="0"/>
                </a:moveTo>
                <a:lnTo>
                  <a:pt x="564791" y="0"/>
                </a:lnTo>
                <a:lnTo>
                  <a:pt x="564791" y="935472"/>
                </a:lnTo>
                <a:lnTo>
                  <a:pt x="0" y="93547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p:cNvSpPr/>
          <p:nvPr/>
        </p:nvSpPr>
        <p:spPr>
          <a:xfrm flipH="false" flipV="false" rot="339567">
            <a:off x="7124559" y="2991454"/>
            <a:ext cx="564791" cy="935472"/>
          </a:xfrm>
          <a:custGeom>
            <a:avLst/>
            <a:gdLst/>
            <a:ahLst/>
            <a:cxnLst/>
            <a:rect r="r" b="b" t="t" l="l"/>
            <a:pathLst>
              <a:path h="935472" w="564791">
                <a:moveTo>
                  <a:pt x="0" y="0"/>
                </a:moveTo>
                <a:lnTo>
                  <a:pt x="564791" y="0"/>
                </a:lnTo>
                <a:lnTo>
                  <a:pt x="564791" y="935472"/>
                </a:lnTo>
                <a:lnTo>
                  <a:pt x="0" y="93547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618253">
            <a:off x="6946173" y="2991454"/>
            <a:ext cx="564791" cy="935472"/>
          </a:xfrm>
          <a:custGeom>
            <a:avLst/>
            <a:gdLst/>
            <a:ahLst/>
            <a:cxnLst/>
            <a:rect r="r" b="b" t="t" l="l"/>
            <a:pathLst>
              <a:path h="935472" w="564791">
                <a:moveTo>
                  <a:pt x="0" y="0"/>
                </a:moveTo>
                <a:lnTo>
                  <a:pt x="564791" y="0"/>
                </a:lnTo>
                <a:lnTo>
                  <a:pt x="564791" y="935472"/>
                </a:lnTo>
                <a:lnTo>
                  <a:pt x="0" y="93547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12" id="12"/>
          <p:cNvGrpSpPr/>
          <p:nvPr/>
        </p:nvGrpSpPr>
        <p:grpSpPr>
          <a:xfrm rot="0">
            <a:off x="7154776" y="3961195"/>
            <a:ext cx="143689" cy="133332"/>
            <a:chOff x="0" y="0"/>
            <a:chExt cx="711701" cy="660400"/>
          </a:xfrm>
        </p:grpSpPr>
        <p:sp>
          <p:nvSpPr>
            <p:cNvPr name="Freeform 13" id="13"/>
            <p:cNvSpPr/>
            <p:nvPr/>
          </p:nvSpPr>
          <p:spPr>
            <a:xfrm flipH="false" flipV="false" rot="0">
              <a:off x="0" y="0"/>
              <a:ext cx="711701" cy="660400"/>
            </a:xfrm>
            <a:custGeom>
              <a:avLst/>
              <a:gdLst/>
              <a:ahLst/>
              <a:cxnLst/>
              <a:rect r="r" b="b" t="t" l="l"/>
              <a:pathLst>
                <a:path h="660400" w="711701">
                  <a:moveTo>
                    <a:pt x="587241" y="660400"/>
                  </a:moveTo>
                  <a:lnTo>
                    <a:pt x="124460" y="660400"/>
                  </a:lnTo>
                  <a:cubicBezTo>
                    <a:pt x="55880" y="660400"/>
                    <a:pt x="0" y="604520"/>
                    <a:pt x="0" y="535940"/>
                  </a:cubicBezTo>
                  <a:lnTo>
                    <a:pt x="0" y="124460"/>
                  </a:lnTo>
                  <a:cubicBezTo>
                    <a:pt x="0" y="55880"/>
                    <a:pt x="55880" y="0"/>
                    <a:pt x="124460" y="0"/>
                  </a:cubicBezTo>
                  <a:lnTo>
                    <a:pt x="587241" y="0"/>
                  </a:lnTo>
                  <a:cubicBezTo>
                    <a:pt x="655821" y="0"/>
                    <a:pt x="711701" y="55880"/>
                    <a:pt x="711701" y="124460"/>
                  </a:cubicBezTo>
                  <a:lnTo>
                    <a:pt x="711701" y="535940"/>
                  </a:lnTo>
                  <a:cubicBezTo>
                    <a:pt x="711701" y="604520"/>
                    <a:pt x="655821" y="660400"/>
                    <a:pt x="587241" y="660400"/>
                  </a:cubicBezTo>
                  <a:close/>
                </a:path>
              </a:pathLst>
            </a:custGeom>
            <a:solidFill>
              <a:srgbClr val="BFA66A"/>
            </a:solidFill>
          </p:spPr>
        </p:sp>
      </p:grpSp>
      <p:grpSp>
        <p:nvGrpSpPr>
          <p:cNvPr name="Group 14" id="14"/>
          <p:cNvGrpSpPr/>
          <p:nvPr/>
        </p:nvGrpSpPr>
        <p:grpSpPr>
          <a:xfrm rot="0">
            <a:off x="7033418" y="4006996"/>
            <a:ext cx="386405" cy="133332"/>
            <a:chOff x="0" y="0"/>
            <a:chExt cx="1913890" cy="660400"/>
          </a:xfrm>
        </p:grpSpPr>
        <p:sp>
          <p:nvSpPr>
            <p:cNvPr name="Freeform 15" id="15"/>
            <p:cNvSpPr/>
            <p:nvPr/>
          </p:nvSpPr>
          <p:spPr>
            <a:xfrm flipH="false" flipV="false" rot="0">
              <a:off x="0" y="0"/>
              <a:ext cx="1913890" cy="660400"/>
            </a:xfrm>
            <a:custGeom>
              <a:avLst/>
              <a:gdLst/>
              <a:ahLst/>
              <a:cxnLst/>
              <a:rect r="r" b="b" t="t" l="l"/>
              <a:pathLst>
                <a:path h="660400" w="1913890">
                  <a:moveTo>
                    <a:pt x="1789430" y="660400"/>
                  </a:moveTo>
                  <a:lnTo>
                    <a:pt x="124460" y="660400"/>
                  </a:lnTo>
                  <a:cubicBezTo>
                    <a:pt x="55880" y="660400"/>
                    <a:pt x="0" y="604520"/>
                    <a:pt x="0" y="535940"/>
                  </a:cubicBezTo>
                  <a:lnTo>
                    <a:pt x="0" y="124460"/>
                  </a:lnTo>
                  <a:cubicBezTo>
                    <a:pt x="0" y="55880"/>
                    <a:pt x="55880" y="0"/>
                    <a:pt x="124460" y="0"/>
                  </a:cubicBezTo>
                  <a:lnTo>
                    <a:pt x="1789430" y="0"/>
                  </a:lnTo>
                  <a:cubicBezTo>
                    <a:pt x="1858010" y="0"/>
                    <a:pt x="1913890" y="55880"/>
                    <a:pt x="1913890" y="124460"/>
                  </a:cubicBezTo>
                  <a:lnTo>
                    <a:pt x="1913890" y="535940"/>
                  </a:lnTo>
                  <a:cubicBezTo>
                    <a:pt x="1913890" y="604520"/>
                    <a:pt x="1858010" y="660400"/>
                    <a:pt x="1789430" y="660400"/>
                  </a:cubicBezTo>
                  <a:close/>
                </a:path>
              </a:pathLst>
            </a:custGeom>
            <a:solidFill>
              <a:srgbClr val="FA7017"/>
            </a:solidFill>
          </p:spPr>
        </p:sp>
      </p:grpSp>
      <p:sp>
        <p:nvSpPr>
          <p:cNvPr name="Freeform 16" id="16"/>
          <p:cNvSpPr/>
          <p:nvPr/>
        </p:nvSpPr>
        <p:spPr>
          <a:xfrm flipH="false" flipV="false" rot="0">
            <a:off x="1402143" y="4563133"/>
            <a:ext cx="7373829" cy="313388"/>
          </a:xfrm>
          <a:custGeom>
            <a:avLst/>
            <a:gdLst/>
            <a:ahLst/>
            <a:cxnLst/>
            <a:rect r="r" b="b" t="t" l="l"/>
            <a:pathLst>
              <a:path h="313388" w="7373829">
                <a:moveTo>
                  <a:pt x="0" y="0"/>
                </a:moveTo>
                <a:lnTo>
                  <a:pt x="7373829" y="0"/>
                </a:lnTo>
                <a:lnTo>
                  <a:pt x="7373829" y="313388"/>
                </a:lnTo>
                <a:lnTo>
                  <a:pt x="0" y="313388"/>
                </a:lnTo>
                <a:lnTo>
                  <a:pt x="0" y="0"/>
                </a:lnTo>
                <a:close/>
              </a:path>
            </a:pathLst>
          </a:custGeom>
          <a:blipFill>
            <a:blip r:embed="rId6">
              <a:alphaModFix amt="50000"/>
              <a:extLst>
                <a:ext uri="{96DAC541-7B7A-43D3-8B79-37D633B846F1}">
                  <asvg:svgBlip xmlns:asvg="http://schemas.microsoft.com/office/drawing/2016/SVG/main" r:embed="rId7"/>
                </a:ext>
              </a:extLst>
            </a:blip>
            <a:stretch>
              <a:fillRect l="0" t="0" r="0" b="0"/>
            </a:stretch>
          </a:blipFill>
        </p:spPr>
      </p:sp>
      <p:grpSp>
        <p:nvGrpSpPr>
          <p:cNvPr name="Group 17" id="17"/>
          <p:cNvGrpSpPr/>
          <p:nvPr/>
        </p:nvGrpSpPr>
        <p:grpSpPr>
          <a:xfrm rot="0">
            <a:off x="7033418" y="4136804"/>
            <a:ext cx="386405" cy="1192912"/>
            <a:chOff x="0" y="0"/>
            <a:chExt cx="1913890" cy="5908574"/>
          </a:xfrm>
        </p:grpSpPr>
        <p:sp>
          <p:nvSpPr>
            <p:cNvPr name="Freeform 18" id="18"/>
            <p:cNvSpPr/>
            <p:nvPr/>
          </p:nvSpPr>
          <p:spPr>
            <a:xfrm flipH="false" flipV="false" rot="0">
              <a:off x="0" y="0"/>
              <a:ext cx="1913890" cy="5908575"/>
            </a:xfrm>
            <a:custGeom>
              <a:avLst/>
              <a:gdLst/>
              <a:ahLst/>
              <a:cxnLst/>
              <a:rect r="r" b="b" t="t" l="l"/>
              <a:pathLst>
                <a:path h="5908575" w="1913890">
                  <a:moveTo>
                    <a:pt x="1789430" y="5908575"/>
                  </a:moveTo>
                  <a:lnTo>
                    <a:pt x="124460" y="5908575"/>
                  </a:lnTo>
                  <a:cubicBezTo>
                    <a:pt x="55880" y="5908575"/>
                    <a:pt x="0" y="5852695"/>
                    <a:pt x="0" y="5784114"/>
                  </a:cubicBezTo>
                  <a:lnTo>
                    <a:pt x="0" y="124460"/>
                  </a:lnTo>
                  <a:cubicBezTo>
                    <a:pt x="0" y="55880"/>
                    <a:pt x="55880" y="0"/>
                    <a:pt x="124460" y="0"/>
                  </a:cubicBezTo>
                  <a:lnTo>
                    <a:pt x="1789430" y="0"/>
                  </a:lnTo>
                  <a:cubicBezTo>
                    <a:pt x="1858010" y="0"/>
                    <a:pt x="1913890" y="55880"/>
                    <a:pt x="1913890" y="124460"/>
                  </a:cubicBezTo>
                  <a:lnTo>
                    <a:pt x="1913890" y="5784115"/>
                  </a:lnTo>
                  <a:cubicBezTo>
                    <a:pt x="1913890" y="5852695"/>
                    <a:pt x="1858010" y="5908575"/>
                    <a:pt x="1789430" y="5908575"/>
                  </a:cubicBezTo>
                  <a:close/>
                </a:path>
              </a:pathLst>
            </a:custGeom>
            <a:solidFill>
              <a:srgbClr val="FA7017"/>
            </a:solidFill>
          </p:spPr>
        </p:sp>
      </p:grpSp>
      <p:sp>
        <p:nvSpPr>
          <p:cNvPr name="Freeform 19" id="19"/>
          <p:cNvSpPr/>
          <p:nvPr/>
        </p:nvSpPr>
        <p:spPr>
          <a:xfrm flipH="false" flipV="false" rot="0">
            <a:off x="7158127" y="4236195"/>
            <a:ext cx="135970" cy="135970"/>
          </a:xfrm>
          <a:custGeom>
            <a:avLst/>
            <a:gdLst/>
            <a:ahLst/>
            <a:cxnLst/>
            <a:rect r="r" b="b" t="t" l="l"/>
            <a:pathLst>
              <a:path h="135970" w="135970">
                <a:moveTo>
                  <a:pt x="0" y="0"/>
                </a:moveTo>
                <a:lnTo>
                  <a:pt x="135970" y="0"/>
                </a:lnTo>
                <a:lnTo>
                  <a:pt x="135970" y="135970"/>
                </a:lnTo>
                <a:lnTo>
                  <a:pt x="0" y="13597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20" id="20"/>
          <p:cNvSpPr/>
          <p:nvPr/>
        </p:nvSpPr>
        <p:spPr>
          <a:xfrm flipH="false" flipV="false" rot="0">
            <a:off x="7147015" y="5171667"/>
            <a:ext cx="158194" cy="24718"/>
          </a:xfrm>
          <a:custGeom>
            <a:avLst/>
            <a:gdLst/>
            <a:ahLst/>
            <a:cxnLst/>
            <a:rect r="r" b="b" t="t" l="l"/>
            <a:pathLst>
              <a:path h="24718" w="158194">
                <a:moveTo>
                  <a:pt x="0" y="0"/>
                </a:moveTo>
                <a:lnTo>
                  <a:pt x="158194" y="0"/>
                </a:lnTo>
                <a:lnTo>
                  <a:pt x="158194" y="24718"/>
                </a:lnTo>
                <a:lnTo>
                  <a:pt x="0" y="24718"/>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21" id="21"/>
          <p:cNvSpPr/>
          <p:nvPr/>
        </p:nvSpPr>
        <p:spPr>
          <a:xfrm flipH="false" flipV="false" rot="0">
            <a:off x="7040340" y="4563133"/>
            <a:ext cx="372561" cy="331580"/>
          </a:xfrm>
          <a:custGeom>
            <a:avLst/>
            <a:gdLst/>
            <a:ahLst/>
            <a:cxnLst/>
            <a:rect r="r" b="b" t="t" l="l"/>
            <a:pathLst>
              <a:path h="331580" w="372561">
                <a:moveTo>
                  <a:pt x="0" y="0"/>
                </a:moveTo>
                <a:lnTo>
                  <a:pt x="372562" y="0"/>
                </a:lnTo>
                <a:lnTo>
                  <a:pt x="372562" y="331580"/>
                </a:lnTo>
                <a:lnTo>
                  <a:pt x="0" y="331580"/>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grpSp>
        <p:nvGrpSpPr>
          <p:cNvPr name="Group 22" id="22"/>
          <p:cNvGrpSpPr/>
          <p:nvPr/>
        </p:nvGrpSpPr>
        <p:grpSpPr>
          <a:xfrm rot="0">
            <a:off x="6743982" y="3961195"/>
            <a:ext cx="143689" cy="133332"/>
            <a:chOff x="0" y="0"/>
            <a:chExt cx="711701" cy="660400"/>
          </a:xfrm>
        </p:grpSpPr>
        <p:sp>
          <p:nvSpPr>
            <p:cNvPr name="Freeform 23" id="23"/>
            <p:cNvSpPr/>
            <p:nvPr/>
          </p:nvSpPr>
          <p:spPr>
            <a:xfrm flipH="false" flipV="false" rot="0">
              <a:off x="0" y="0"/>
              <a:ext cx="711701" cy="660400"/>
            </a:xfrm>
            <a:custGeom>
              <a:avLst/>
              <a:gdLst/>
              <a:ahLst/>
              <a:cxnLst/>
              <a:rect r="r" b="b" t="t" l="l"/>
              <a:pathLst>
                <a:path h="660400" w="711701">
                  <a:moveTo>
                    <a:pt x="587241" y="660400"/>
                  </a:moveTo>
                  <a:lnTo>
                    <a:pt x="124460" y="660400"/>
                  </a:lnTo>
                  <a:cubicBezTo>
                    <a:pt x="55880" y="660400"/>
                    <a:pt x="0" y="604520"/>
                    <a:pt x="0" y="535940"/>
                  </a:cubicBezTo>
                  <a:lnTo>
                    <a:pt x="0" y="124460"/>
                  </a:lnTo>
                  <a:cubicBezTo>
                    <a:pt x="0" y="55880"/>
                    <a:pt x="55880" y="0"/>
                    <a:pt x="124460" y="0"/>
                  </a:cubicBezTo>
                  <a:lnTo>
                    <a:pt x="587241" y="0"/>
                  </a:lnTo>
                  <a:cubicBezTo>
                    <a:pt x="655821" y="0"/>
                    <a:pt x="711701" y="55880"/>
                    <a:pt x="711701" y="124460"/>
                  </a:cubicBezTo>
                  <a:lnTo>
                    <a:pt x="711701" y="535940"/>
                  </a:lnTo>
                  <a:cubicBezTo>
                    <a:pt x="711701" y="604520"/>
                    <a:pt x="655821" y="660400"/>
                    <a:pt x="587241" y="660400"/>
                  </a:cubicBezTo>
                  <a:close/>
                </a:path>
              </a:pathLst>
            </a:custGeom>
            <a:solidFill>
              <a:srgbClr val="BFA66A"/>
            </a:solidFill>
          </p:spPr>
        </p:sp>
      </p:grpSp>
      <p:grpSp>
        <p:nvGrpSpPr>
          <p:cNvPr name="Group 24" id="24"/>
          <p:cNvGrpSpPr/>
          <p:nvPr/>
        </p:nvGrpSpPr>
        <p:grpSpPr>
          <a:xfrm rot="0">
            <a:off x="6622115" y="4006996"/>
            <a:ext cx="386405" cy="133332"/>
            <a:chOff x="0" y="0"/>
            <a:chExt cx="1913890" cy="660400"/>
          </a:xfrm>
        </p:grpSpPr>
        <p:sp>
          <p:nvSpPr>
            <p:cNvPr name="Freeform 25" id="25"/>
            <p:cNvSpPr/>
            <p:nvPr/>
          </p:nvSpPr>
          <p:spPr>
            <a:xfrm flipH="false" flipV="false" rot="0">
              <a:off x="0" y="0"/>
              <a:ext cx="1913890" cy="660400"/>
            </a:xfrm>
            <a:custGeom>
              <a:avLst/>
              <a:gdLst/>
              <a:ahLst/>
              <a:cxnLst/>
              <a:rect r="r" b="b" t="t" l="l"/>
              <a:pathLst>
                <a:path h="660400" w="1913890">
                  <a:moveTo>
                    <a:pt x="1789430" y="660400"/>
                  </a:moveTo>
                  <a:lnTo>
                    <a:pt x="124460" y="660400"/>
                  </a:lnTo>
                  <a:cubicBezTo>
                    <a:pt x="55880" y="660400"/>
                    <a:pt x="0" y="604520"/>
                    <a:pt x="0" y="535940"/>
                  </a:cubicBezTo>
                  <a:lnTo>
                    <a:pt x="0" y="124460"/>
                  </a:lnTo>
                  <a:cubicBezTo>
                    <a:pt x="0" y="55880"/>
                    <a:pt x="55880" y="0"/>
                    <a:pt x="124460" y="0"/>
                  </a:cubicBezTo>
                  <a:lnTo>
                    <a:pt x="1789430" y="0"/>
                  </a:lnTo>
                  <a:cubicBezTo>
                    <a:pt x="1858010" y="0"/>
                    <a:pt x="1913890" y="55880"/>
                    <a:pt x="1913890" y="124460"/>
                  </a:cubicBezTo>
                  <a:lnTo>
                    <a:pt x="1913890" y="535940"/>
                  </a:lnTo>
                  <a:cubicBezTo>
                    <a:pt x="1913890" y="604520"/>
                    <a:pt x="1858010" y="660400"/>
                    <a:pt x="1789430" y="660400"/>
                  </a:cubicBezTo>
                  <a:close/>
                </a:path>
              </a:pathLst>
            </a:custGeom>
            <a:solidFill>
              <a:srgbClr val="FA7017"/>
            </a:solidFill>
          </p:spPr>
        </p:sp>
      </p:grpSp>
      <p:grpSp>
        <p:nvGrpSpPr>
          <p:cNvPr name="Group 26" id="26"/>
          <p:cNvGrpSpPr/>
          <p:nvPr/>
        </p:nvGrpSpPr>
        <p:grpSpPr>
          <a:xfrm rot="0">
            <a:off x="6622115" y="4136804"/>
            <a:ext cx="386405" cy="1192912"/>
            <a:chOff x="0" y="0"/>
            <a:chExt cx="1913890" cy="5908574"/>
          </a:xfrm>
        </p:grpSpPr>
        <p:sp>
          <p:nvSpPr>
            <p:cNvPr name="Freeform 27" id="27"/>
            <p:cNvSpPr/>
            <p:nvPr/>
          </p:nvSpPr>
          <p:spPr>
            <a:xfrm flipH="false" flipV="false" rot="0">
              <a:off x="0" y="0"/>
              <a:ext cx="1913890" cy="5908575"/>
            </a:xfrm>
            <a:custGeom>
              <a:avLst/>
              <a:gdLst/>
              <a:ahLst/>
              <a:cxnLst/>
              <a:rect r="r" b="b" t="t" l="l"/>
              <a:pathLst>
                <a:path h="5908575" w="1913890">
                  <a:moveTo>
                    <a:pt x="1789430" y="5908575"/>
                  </a:moveTo>
                  <a:lnTo>
                    <a:pt x="124460" y="5908575"/>
                  </a:lnTo>
                  <a:cubicBezTo>
                    <a:pt x="55880" y="5908575"/>
                    <a:pt x="0" y="5852695"/>
                    <a:pt x="0" y="5784114"/>
                  </a:cubicBezTo>
                  <a:lnTo>
                    <a:pt x="0" y="124460"/>
                  </a:lnTo>
                  <a:cubicBezTo>
                    <a:pt x="0" y="55880"/>
                    <a:pt x="55880" y="0"/>
                    <a:pt x="124460" y="0"/>
                  </a:cubicBezTo>
                  <a:lnTo>
                    <a:pt x="1789430" y="0"/>
                  </a:lnTo>
                  <a:cubicBezTo>
                    <a:pt x="1858010" y="0"/>
                    <a:pt x="1913890" y="55880"/>
                    <a:pt x="1913890" y="124460"/>
                  </a:cubicBezTo>
                  <a:lnTo>
                    <a:pt x="1913890" y="5784115"/>
                  </a:lnTo>
                  <a:cubicBezTo>
                    <a:pt x="1913890" y="5852695"/>
                    <a:pt x="1858010" y="5908575"/>
                    <a:pt x="1789430" y="5908575"/>
                  </a:cubicBezTo>
                  <a:close/>
                </a:path>
              </a:pathLst>
            </a:custGeom>
            <a:solidFill>
              <a:srgbClr val="FA7017"/>
            </a:solidFill>
          </p:spPr>
        </p:sp>
      </p:grpSp>
      <p:sp>
        <p:nvSpPr>
          <p:cNvPr name="Freeform 28" id="28"/>
          <p:cNvSpPr/>
          <p:nvPr/>
        </p:nvSpPr>
        <p:spPr>
          <a:xfrm flipH="false" flipV="false" rot="0">
            <a:off x="6629037" y="4563133"/>
            <a:ext cx="372561" cy="331580"/>
          </a:xfrm>
          <a:custGeom>
            <a:avLst/>
            <a:gdLst/>
            <a:ahLst/>
            <a:cxnLst/>
            <a:rect r="r" b="b" t="t" l="l"/>
            <a:pathLst>
              <a:path h="331580" w="372561">
                <a:moveTo>
                  <a:pt x="0" y="0"/>
                </a:moveTo>
                <a:lnTo>
                  <a:pt x="372562" y="0"/>
                </a:lnTo>
                <a:lnTo>
                  <a:pt x="372562" y="331580"/>
                </a:lnTo>
                <a:lnTo>
                  <a:pt x="0" y="331580"/>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grpSp>
        <p:nvGrpSpPr>
          <p:cNvPr name="Group 29" id="29"/>
          <p:cNvGrpSpPr/>
          <p:nvPr/>
        </p:nvGrpSpPr>
        <p:grpSpPr>
          <a:xfrm rot="0">
            <a:off x="5603519" y="4136804"/>
            <a:ext cx="386405" cy="1192912"/>
            <a:chOff x="0" y="0"/>
            <a:chExt cx="1913890" cy="5908574"/>
          </a:xfrm>
        </p:grpSpPr>
        <p:sp>
          <p:nvSpPr>
            <p:cNvPr name="Freeform 30" id="30"/>
            <p:cNvSpPr/>
            <p:nvPr/>
          </p:nvSpPr>
          <p:spPr>
            <a:xfrm flipH="false" flipV="false" rot="0">
              <a:off x="0" y="0"/>
              <a:ext cx="1913890" cy="5908575"/>
            </a:xfrm>
            <a:custGeom>
              <a:avLst/>
              <a:gdLst/>
              <a:ahLst/>
              <a:cxnLst/>
              <a:rect r="r" b="b" t="t" l="l"/>
              <a:pathLst>
                <a:path h="5908575" w="1913890">
                  <a:moveTo>
                    <a:pt x="1789430" y="5908575"/>
                  </a:moveTo>
                  <a:lnTo>
                    <a:pt x="124460" y="5908575"/>
                  </a:lnTo>
                  <a:cubicBezTo>
                    <a:pt x="55880" y="5908575"/>
                    <a:pt x="0" y="5852695"/>
                    <a:pt x="0" y="5784114"/>
                  </a:cubicBezTo>
                  <a:lnTo>
                    <a:pt x="0" y="124460"/>
                  </a:lnTo>
                  <a:cubicBezTo>
                    <a:pt x="0" y="55880"/>
                    <a:pt x="55880" y="0"/>
                    <a:pt x="124460" y="0"/>
                  </a:cubicBezTo>
                  <a:lnTo>
                    <a:pt x="1789430" y="0"/>
                  </a:lnTo>
                  <a:cubicBezTo>
                    <a:pt x="1858010" y="0"/>
                    <a:pt x="1913890" y="55880"/>
                    <a:pt x="1913890" y="124460"/>
                  </a:cubicBezTo>
                  <a:lnTo>
                    <a:pt x="1913890" y="5784115"/>
                  </a:lnTo>
                  <a:cubicBezTo>
                    <a:pt x="1913890" y="5852695"/>
                    <a:pt x="1858010" y="5908575"/>
                    <a:pt x="1789430" y="5908575"/>
                  </a:cubicBezTo>
                  <a:close/>
                </a:path>
              </a:pathLst>
            </a:custGeom>
            <a:solidFill>
              <a:srgbClr val="FA7017"/>
            </a:solidFill>
          </p:spPr>
        </p:sp>
      </p:grpSp>
      <p:sp>
        <p:nvSpPr>
          <p:cNvPr name="Freeform 31" id="31"/>
          <p:cNvSpPr/>
          <p:nvPr/>
        </p:nvSpPr>
        <p:spPr>
          <a:xfrm flipH="false" flipV="false" rot="0">
            <a:off x="5728227" y="4236195"/>
            <a:ext cx="135970" cy="135970"/>
          </a:xfrm>
          <a:custGeom>
            <a:avLst/>
            <a:gdLst/>
            <a:ahLst/>
            <a:cxnLst/>
            <a:rect r="r" b="b" t="t" l="l"/>
            <a:pathLst>
              <a:path h="135970" w="135970">
                <a:moveTo>
                  <a:pt x="0" y="0"/>
                </a:moveTo>
                <a:lnTo>
                  <a:pt x="135970" y="0"/>
                </a:lnTo>
                <a:lnTo>
                  <a:pt x="135970" y="135970"/>
                </a:lnTo>
                <a:lnTo>
                  <a:pt x="0" y="13597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32" id="32"/>
          <p:cNvSpPr/>
          <p:nvPr/>
        </p:nvSpPr>
        <p:spPr>
          <a:xfrm flipH="false" flipV="false" rot="0">
            <a:off x="5717115" y="5171667"/>
            <a:ext cx="158194" cy="24718"/>
          </a:xfrm>
          <a:custGeom>
            <a:avLst/>
            <a:gdLst/>
            <a:ahLst/>
            <a:cxnLst/>
            <a:rect r="r" b="b" t="t" l="l"/>
            <a:pathLst>
              <a:path h="24718" w="158194">
                <a:moveTo>
                  <a:pt x="0" y="0"/>
                </a:moveTo>
                <a:lnTo>
                  <a:pt x="158194" y="0"/>
                </a:lnTo>
                <a:lnTo>
                  <a:pt x="158194" y="24718"/>
                </a:lnTo>
                <a:lnTo>
                  <a:pt x="0" y="24718"/>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33" id="33"/>
          <p:cNvSpPr/>
          <p:nvPr/>
        </p:nvSpPr>
        <p:spPr>
          <a:xfrm flipH="false" flipV="false" rot="0">
            <a:off x="5610440" y="4563133"/>
            <a:ext cx="372561" cy="331580"/>
          </a:xfrm>
          <a:custGeom>
            <a:avLst/>
            <a:gdLst/>
            <a:ahLst/>
            <a:cxnLst/>
            <a:rect r="r" b="b" t="t" l="l"/>
            <a:pathLst>
              <a:path h="331580" w="372561">
                <a:moveTo>
                  <a:pt x="0" y="0"/>
                </a:moveTo>
                <a:lnTo>
                  <a:pt x="372562" y="0"/>
                </a:lnTo>
                <a:lnTo>
                  <a:pt x="372562" y="331580"/>
                </a:lnTo>
                <a:lnTo>
                  <a:pt x="0" y="331580"/>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grpSp>
        <p:nvGrpSpPr>
          <p:cNvPr name="Group 34" id="34"/>
          <p:cNvGrpSpPr/>
          <p:nvPr/>
        </p:nvGrpSpPr>
        <p:grpSpPr>
          <a:xfrm rot="0">
            <a:off x="5313574" y="3961195"/>
            <a:ext cx="143689" cy="133332"/>
            <a:chOff x="0" y="0"/>
            <a:chExt cx="711701" cy="660400"/>
          </a:xfrm>
        </p:grpSpPr>
        <p:sp>
          <p:nvSpPr>
            <p:cNvPr name="Freeform 35" id="35"/>
            <p:cNvSpPr/>
            <p:nvPr/>
          </p:nvSpPr>
          <p:spPr>
            <a:xfrm flipH="false" flipV="false" rot="0">
              <a:off x="0" y="0"/>
              <a:ext cx="711701" cy="660400"/>
            </a:xfrm>
            <a:custGeom>
              <a:avLst/>
              <a:gdLst/>
              <a:ahLst/>
              <a:cxnLst/>
              <a:rect r="r" b="b" t="t" l="l"/>
              <a:pathLst>
                <a:path h="660400" w="711701">
                  <a:moveTo>
                    <a:pt x="587241" y="660400"/>
                  </a:moveTo>
                  <a:lnTo>
                    <a:pt x="124460" y="660400"/>
                  </a:lnTo>
                  <a:cubicBezTo>
                    <a:pt x="55880" y="660400"/>
                    <a:pt x="0" y="604520"/>
                    <a:pt x="0" y="535940"/>
                  </a:cubicBezTo>
                  <a:lnTo>
                    <a:pt x="0" y="124460"/>
                  </a:lnTo>
                  <a:cubicBezTo>
                    <a:pt x="0" y="55880"/>
                    <a:pt x="55880" y="0"/>
                    <a:pt x="124460" y="0"/>
                  </a:cubicBezTo>
                  <a:lnTo>
                    <a:pt x="587241" y="0"/>
                  </a:lnTo>
                  <a:cubicBezTo>
                    <a:pt x="655821" y="0"/>
                    <a:pt x="711701" y="55880"/>
                    <a:pt x="711701" y="124460"/>
                  </a:cubicBezTo>
                  <a:lnTo>
                    <a:pt x="711701" y="535940"/>
                  </a:lnTo>
                  <a:cubicBezTo>
                    <a:pt x="711701" y="604520"/>
                    <a:pt x="655821" y="660400"/>
                    <a:pt x="587241" y="660400"/>
                  </a:cubicBezTo>
                  <a:close/>
                </a:path>
              </a:pathLst>
            </a:custGeom>
            <a:solidFill>
              <a:srgbClr val="BFA66A"/>
            </a:solidFill>
          </p:spPr>
        </p:sp>
      </p:grpSp>
      <p:grpSp>
        <p:nvGrpSpPr>
          <p:cNvPr name="Group 36" id="36"/>
          <p:cNvGrpSpPr/>
          <p:nvPr/>
        </p:nvGrpSpPr>
        <p:grpSpPr>
          <a:xfrm rot="0">
            <a:off x="5192216" y="4006996"/>
            <a:ext cx="386405" cy="133332"/>
            <a:chOff x="0" y="0"/>
            <a:chExt cx="1913890" cy="660400"/>
          </a:xfrm>
        </p:grpSpPr>
        <p:sp>
          <p:nvSpPr>
            <p:cNvPr name="Freeform 37" id="37"/>
            <p:cNvSpPr/>
            <p:nvPr/>
          </p:nvSpPr>
          <p:spPr>
            <a:xfrm flipH="false" flipV="false" rot="0">
              <a:off x="0" y="0"/>
              <a:ext cx="1913890" cy="660400"/>
            </a:xfrm>
            <a:custGeom>
              <a:avLst/>
              <a:gdLst/>
              <a:ahLst/>
              <a:cxnLst/>
              <a:rect r="r" b="b" t="t" l="l"/>
              <a:pathLst>
                <a:path h="660400" w="1913890">
                  <a:moveTo>
                    <a:pt x="1789430" y="660400"/>
                  </a:moveTo>
                  <a:lnTo>
                    <a:pt x="124460" y="660400"/>
                  </a:lnTo>
                  <a:cubicBezTo>
                    <a:pt x="55880" y="660400"/>
                    <a:pt x="0" y="604520"/>
                    <a:pt x="0" y="535940"/>
                  </a:cubicBezTo>
                  <a:lnTo>
                    <a:pt x="0" y="124460"/>
                  </a:lnTo>
                  <a:cubicBezTo>
                    <a:pt x="0" y="55880"/>
                    <a:pt x="55880" y="0"/>
                    <a:pt x="124460" y="0"/>
                  </a:cubicBezTo>
                  <a:lnTo>
                    <a:pt x="1789430" y="0"/>
                  </a:lnTo>
                  <a:cubicBezTo>
                    <a:pt x="1858010" y="0"/>
                    <a:pt x="1913890" y="55880"/>
                    <a:pt x="1913890" y="124460"/>
                  </a:cubicBezTo>
                  <a:lnTo>
                    <a:pt x="1913890" y="535940"/>
                  </a:lnTo>
                  <a:cubicBezTo>
                    <a:pt x="1913890" y="604520"/>
                    <a:pt x="1858010" y="660400"/>
                    <a:pt x="1789430" y="660400"/>
                  </a:cubicBezTo>
                  <a:close/>
                </a:path>
              </a:pathLst>
            </a:custGeom>
            <a:solidFill>
              <a:srgbClr val="FA7017"/>
            </a:solidFill>
          </p:spPr>
        </p:sp>
      </p:grpSp>
      <p:grpSp>
        <p:nvGrpSpPr>
          <p:cNvPr name="Group 38" id="38"/>
          <p:cNvGrpSpPr/>
          <p:nvPr/>
        </p:nvGrpSpPr>
        <p:grpSpPr>
          <a:xfrm rot="0">
            <a:off x="5192216" y="4136804"/>
            <a:ext cx="386405" cy="1192912"/>
            <a:chOff x="0" y="0"/>
            <a:chExt cx="1913890" cy="5908574"/>
          </a:xfrm>
        </p:grpSpPr>
        <p:sp>
          <p:nvSpPr>
            <p:cNvPr name="Freeform 39" id="39"/>
            <p:cNvSpPr/>
            <p:nvPr/>
          </p:nvSpPr>
          <p:spPr>
            <a:xfrm flipH="false" flipV="false" rot="0">
              <a:off x="0" y="0"/>
              <a:ext cx="1913890" cy="5908575"/>
            </a:xfrm>
            <a:custGeom>
              <a:avLst/>
              <a:gdLst/>
              <a:ahLst/>
              <a:cxnLst/>
              <a:rect r="r" b="b" t="t" l="l"/>
              <a:pathLst>
                <a:path h="5908575" w="1913890">
                  <a:moveTo>
                    <a:pt x="1789430" y="5908575"/>
                  </a:moveTo>
                  <a:lnTo>
                    <a:pt x="124460" y="5908575"/>
                  </a:lnTo>
                  <a:cubicBezTo>
                    <a:pt x="55880" y="5908575"/>
                    <a:pt x="0" y="5852695"/>
                    <a:pt x="0" y="5784114"/>
                  </a:cubicBezTo>
                  <a:lnTo>
                    <a:pt x="0" y="124460"/>
                  </a:lnTo>
                  <a:cubicBezTo>
                    <a:pt x="0" y="55880"/>
                    <a:pt x="55880" y="0"/>
                    <a:pt x="124460" y="0"/>
                  </a:cubicBezTo>
                  <a:lnTo>
                    <a:pt x="1789430" y="0"/>
                  </a:lnTo>
                  <a:cubicBezTo>
                    <a:pt x="1858010" y="0"/>
                    <a:pt x="1913890" y="55880"/>
                    <a:pt x="1913890" y="124460"/>
                  </a:cubicBezTo>
                  <a:lnTo>
                    <a:pt x="1913890" y="5784115"/>
                  </a:lnTo>
                  <a:cubicBezTo>
                    <a:pt x="1913890" y="5852695"/>
                    <a:pt x="1858010" y="5908575"/>
                    <a:pt x="1789430" y="5908575"/>
                  </a:cubicBezTo>
                  <a:close/>
                </a:path>
              </a:pathLst>
            </a:custGeom>
            <a:solidFill>
              <a:srgbClr val="FA7017"/>
            </a:solidFill>
          </p:spPr>
        </p:sp>
      </p:grpSp>
      <p:sp>
        <p:nvSpPr>
          <p:cNvPr name="Freeform 40" id="40"/>
          <p:cNvSpPr/>
          <p:nvPr/>
        </p:nvSpPr>
        <p:spPr>
          <a:xfrm flipH="false" flipV="false" rot="0">
            <a:off x="5316924" y="4236195"/>
            <a:ext cx="135970" cy="135970"/>
          </a:xfrm>
          <a:custGeom>
            <a:avLst/>
            <a:gdLst/>
            <a:ahLst/>
            <a:cxnLst/>
            <a:rect r="r" b="b" t="t" l="l"/>
            <a:pathLst>
              <a:path h="135970" w="135970">
                <a:moveTo>
                  <a:pt x="0" y="0"/>
                </a:moveTo>
                <a:lnTo>
                  <a:pt x="135970" y="0"/>
                </a:lnTo>
                <a:lnTo>
                  <a:pt x="135970" y="135970"/>
                </a:lnTo>
                <a:lnTo>
                  <a:pt x="0" y="13597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41" id="41"/>
          <p:cNvSpPr/>
          <p:nvPr/>
        </p:nvSpPr>
        <p:spPr>
          <a:xfrm flipH="false" flipV="false" rot="0">
            <a:off x="5305812" y="5171667"/>
            <a:ext cx="158194" cy="24718"/>
          </a:xfrm>
          <a:custGeom>
            <a:avLst/>
            <a:gdLst/>
            <a:ahLst/>
            <a:cxnLst/>
            <a:rect r="r" b="b" t="t" l="l"/>
            <a:pathLst>
              <a:path h="24718" w="158194">
                <a:moveTo>
                  <a:pt x="0" y="0"/>
                </a:moveTo>
                <a:lnTo>
                  <a:pt x="158194" y="0"/>
                </a:lnTo>
                <a:lnTo>
                  <a:pt x="158194" y="24718"/>
                </a:lnTo>
                <a:lnTo>
                  <a:pt x="0" y="24718"/>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42" id="42"/>
          <p:cNvSpPr/>
          <p:nvPr/>
        </p:nvSpPr>
        <p:spPr>
          <a:xfrm flipH="false" flipV="false" rot="0">
            <a:off x="5199137" y="4563133"/>
            <a:ext cx="372561" cy="331580"/>
          </a:xfrm>
          <a:custGeom>
            <a:avLst/>
            <a:gdLst/>
            <a:ahLst/>
            <a:cxnLst/>
            <a:rect r="r" b="b" t="t" l="l"/>
            <a:pathLst>
              <a:path h="331580" w="372561">
                <a:moveTo>
                  <a:pt x="0" y="0"/>
                </a:moveTo>
                <a:lnTo>
                  <a:pt x="372562" y="0"/>
                </a:lnTo>
                <a:lnTo>
                  <a:pt x="372562" y="331580"/>
                </a:lnTo>
                <a:lnTo>
                  <a:pt x="0" y="331580"/>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grpSp>
        <p:nvGrpSpPr>
          <p:cNvPr name="Group 43" id="43"/>
          <p:cNvGrpSpPr/>
          <p:nvPr/>
        </p:nvGrpSpPr>
        <p:grpSpPr>
          <a:xfrm rot="0">
            <a:off x="1474541" y="3952495"/>
            <a:ext cx="387309" cy="1371724"/>
            <a:chOff x="0" y="0"/>
            <a:chExt cx="516412" cy="1828965"/>
          </a:xfrm>
        </p:grpSpPr>
        <p:grpSp>
          <p:nvGrpSpPr>
            <p:cNvPr name="Group 44" id="44"/>
            <p:cNvGrpSpPr/>
            <p:nvPr/>
          </p:nvGrpSpPr>
          <p:grpSpPr>
            <a:xfrm rot="0">
              <a:off x="162189" y="0"/>
              <a:ext cx="192034" cy="178191"/>
              <a:chOff x="0" y="0"/>
              <a:chExt cx="711701" cy="660400"/>
            </a:xfrm>
          </p:grpSpPr>
          <p:sp>
            <p:nvSpPr>
              <p:cNvPr name="Freeform 45" id="45"/>
              <p:cNvSpPr/>
              <p:nvPr/>
            </p:nvSpPr>
            <p:spPr>
              <a:xfrm flipH="false" flipV="false" rot="0">
                <a:off x="0" y="0"/>
                <a:ext cx="711701" cy="660400"/>
              </a:xfrm>
              <a:custGeom>
                <a:avLst/>
                <a:gdLst/>
                <a:ahLst/>
                <a:cxnLst/>
                <a:rect r="r" b="b" t="t" l="l"/>
                <a:pathLst>
                  <a:path h="660400" w="711701">
                    <a:moveTo>
                      <a:pt x="587241" y="660400"/>
                    </a:moveTo>
                    <a:lnTo>
                      <a:pt x="124460" y="660400"/>
                    </a:lnTo>
                    <a:cubicBezTo>
                      <a:pt x="55880" y="660400"/>
                      <a:pt x="0" y="604520"/>
                      <a:pt x="0" y="535940"/>
                    </a:cubicBezTo>
                    <a:lnTo>
                      <a:pt x="0" y="124460"/>
                    </a:lnTo>
                    <a:cubicBezTo>
                      <a:pt x="0" y="55880"/>
                      <a:pt x="55880" y="0"/>
                      <a:pt x="124460" y="0"/>
                    </a:cubicBezTo>
                    <a:lnTo>
                      <a:pt x="587241" y="0"/>
                    </a:lnTo>
                    <a:cubicBezTo>
                      <a:pt x="655821" y="0"/>
                      <a:pt x="711701" y="55880"/>
                      <a:pt x="711701" y="124460"/>
                    </a:cubicBezTo>
                    <a:lnTo>
                      <a:pt x="711701" y="535940"/>
                    </a:lnTo>
                    <a:cubicBezTo>
                      <a:pt x="711701" y="604520"/>
                      <a:pt x="655821" y="660400"/>
                      <a:pt x="587241" y="660400"/>
                    </a:cubicBezTo>
                    <a:close/>
                  </a:path>
                </a:pathLst>
              </a:custGeom>
              <a:solidFill>
                <a:srgbClr val="BFA66A"/>
              </a:solidFill>
            </p:spPr>
          </p:sp>
        </p:grpSp>
        <p:grpSp>
          <p:nvGrpSpPr>
            <p:cNvPr name="Group 46" id="46"/>
            <p:cNvGrpSpPr/>
            <p:nvPr/>
          </p:nvGrpSpPr>
          <p:grpSpPr>
            <a:xfrm rot="0">
              <a:off x="0" y="61211"/>
              <a:ext cx="516412" cy="178191"/>
              <a:chOff x="0" y="0"/>
              <a:chExt cx="1913890" cy="660400"/>
            </a:xfrm>
          </p:grpSpPr>
          <p:sp>
            <p:nvSpPr>
              <p:cNvPr name="Freeform 47" id="47"/>
              <p:cNvSpPr/>
              <p:nvPr/>
            </p:nvSpPr>
            <p:spPr>
              <a:xfrm flipH="false" flipV="false" rot="0">
                <a:off x="0" y="0"/>
                <a:ext cx="1913890" cy="660400"/>
              </a:xfrm>
              <a:custGeom>
                <a:avLst/>
                <a:gdLst/>
                <a:ahLst/>
                <a:cxnLst/>
                <a:rect r="r" b="b" t="t" l="l"/>
                <a:pathLst>
                  <a:path h="660400" w="1913890">
                    <a:moveTo>
                      <a:pt x="1789430" y="660400"/>
                    </a:moveTo>
                    <a:lnTo>
                      <a:pt x="124460" y="660400"/>
                    </a:lnTo>
                    <a:cubicBezTo>
                      <a:pt x="55880" y="660400"/>
                      <a:pt x="0" y="604520"/>
                      <a:pt x="0" y="535940"/>
                    </a:cubicBezTo>
                    <a:lnTo>
                      <a:pt x="0" y="124460"/>
                    </a:lnTo>
                    <a:cubicBezTo>
                      <a:pt x="0" y="55880"/>
                      <a:pt x="55880" y="0"/>
                      <a:pt x="124460" y="0"/>
                    </a:cubicBezTo>
                    <a:lnTo>
                      <a:pt x="1789430" y="0"/>
                    </a:lnTo>
                    <a:cubicBezTo>
                      <a:pt x="1858010" y="0"/>
                      <a:pt x="1913890" y="55880"/>
                      <a:pt x="1913890" y="124460"/>
                    </a:cubicBezTo>
                    <a:lnTo>
                      <a:pt x="1913890" y="535940"/>
                    </a:lnTo>
                    <a:cubicBezTo>
                      <a:pt x="1913890" y="604520"/>
                      <a:pt x="1858010" y="660400"/>
                      <a:pt x="1789430" y="660400"/>
                    </a:cubicBezTo>
                    <a:close/>
                  </a:path>
                </a:pathLst>
              </a:custGeom>
              <a:solidFill>
                <a:srgbClr val="38B6FF"/>
              </a:solidFill>
            </p:spPr>
          </p:sp>
        </p:grpSp>
        <p:grpSp>
          <p:nvGrpSpPr>
            <p:cNvPr name="Group 48" id="48"/>
            <p:cNvGrpSpPr/>
            <p:nvPr/>
          </p:nvGrpSpPr>
          <p:grpSpPr>
            <a:xfrm rot="0">
              <a:off x="0" y="234693"/>
              <a:ext cx="516412" cy="1594272"/>
              <a:chOff x="0" y="0"/>
              <a:chExt cx="1913890" cy="5908574"/>
            </a:xfrm>
          </p:grpSpPr>
          <p:sp>
            <p:nvSpPr>
              <p:cNvPr name="Freeform 49" id="49"/>
              <p:cNvSpPr/>
              <p:nvPr/>
            </p:nvSpPr>
            <p:spPr>
              <a:xfrm flipH="false" flipV="false" rot="0">
                <a:off x="0" y="0"/>
                <a:ext cx="1913890" cy="5908575"/>
              </a:xfrm>
              <a:custGeom>
                <a:avLst/>
                <a:gdLst/>
                <a:ahLst/>
                <a:cxnLst/>
                <a:rect r="r" b="b" t="t" l="l"/>
                <a:pathLst>
                  <a:path h="5908575" w="1913890">
                    <a:moveTo>
                      <a:pt x="1789430" y="5908575"/>
                    </a:moveTo>
                    <a:lnTo>
                      <a:pt x="124460" y="5908575"/>
                    </a:lnTo>
                    <a:cubicBezTo>
                      <a:pt x="55880" y="5908575"/>
                      <a:pt x="0" y="5852695"/>
                      <a:pt x="0" y="5784114"/>
                    </a:cubicBezTo>
                    <a:lnTo>
                      <a:pt x="0" y="124460"/>
                    </a:lnTo>
                    <a:cubicBezTo>
                      <a:pt x="0" y="55880"/>
                      <a:pt x="55880" y="0"/>
                      <a:pt x="124460" y="0"/>
                    </a:cubicBezTo>
                    <a:lnTo>
                      <a:pt x="1789430" y="0"/>
                    </a:lnTo>
                    <a:cubicBezTo>
                      <a:pt x="1858010" y="0"/>
                      <a:pt x="1913890" y="55880"/>
                      <a:pt x="1913890" y="124460"/>
                    </a:cubicBezTo>
                    <a:lnTo>
                      <a:pt x="1913890" y="5784115"/>
                    </a:lnTo>
                    <a:cubicBezTo>
                      <a:pt x="1913890" y="5852695"/>
                      <a:pt x="1858010" y="5908575"/>
                      <a:pt x="1789430" y="5908575"/>
                    </a:cubicBezTo>
                    <a:close/>
                  </a:path>
                </a:pathLst>
              </a:custGeom>
              <a:solidFill>
                <a:srgbClr val="38B6FF"/>
              </a:solidFill>
            </p:spPr>
          </p:sp>
        </p:grpSp>
        <p:sp>
          <p:nvSpPr>
            <p:cNvPr name="Freeform 50" id="50"/>
            <p:cNvSpPr/>
            <p:nvPr/>
          </p:nvSpPr>
          <p:spPr>
            <a:xfrm flipH="false" flipV="false" rot="0">
              <a:off x="166668" y="367524"/>
              <a:ext cx="181717" cy="181717"/>
            </a:xfrm>
            <a:custGeom>
              <a:avLst/>
              <a:gdLst/>
              <a:ahLst/>
              <a:cxnLst/>
              <a:rect r="r" b="b" t="t" l="l"/>
              <a:pathLst>
                <a:path h="181717" w="181717">
                  <a:moveTo>
                    <a:pt x="0" y="0"/>
                  </a:moveTo>
                  <a:lnTo>
                    <a:pt x="181717" y="0"/>
                  </a:lnTo>
                  <a:lnTo>
                    <a:pt x="181717" y="181718"/>
                  </a:lnTo>
                  <a:lnTo>
                    <a:pt x="0" y="181718"/>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51" id="51"/>
            <p:cNvSpPr/>
            <p:nvPr/>
          </p:nvSpPr>
          <p:spPr>
            <a:xfrm flipH="false" flipV="false" rot="0">
              <a:off x="151816" y="1617739"/>
              <a:ext cx="211419" cy="33034"/>
            </a:xfrm>
            <a:custGeom>
              <a:avLst/>
              <a:gdLst/>
              <a:ahLst/>
              <a:cxnLst/>
              <a:rect r="r" b="b" t="t" l="l"/>
              <a:pathLst>
                <a:path h="33034" w="211419">
                  <a:moveTo>
                    <a:pt x="0" y="0"/>
                  </a:moveTo>
                  <a:lnTo>
                    <a:pt x="211420" y="0"/>
                  </a:lnTo>
                  <a:lnTo>
                    <a:pt x="211420" y="33035"/>
                  </a:lnTo>
                  <a:lnTo>
                    <a:pt x="0" y="3303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grpSp>
      <p:grpSp>
        <p:nvGrpSpPr>
          <p:cNvPr name="Group 52" id="52"/>
          <p:cNvGrpSpPr/>
          <p:nvPr/>
        </p:nvGrpSpPr>
        <p:grpSpPr>
          <a:xfrm rot="0">
            <a:off x="1014833" y="3952495"/>
            <a:ext cx="387309" cy="1371724"/>
            <a:chOff x="0" y="0"/>
            <a:chExt cx="516412" cy="1828965"/>
          </a:xfrm>
        </p:grpSpPr>
        <p:grpSp>
          <p:nvGrpSpPr>
            <p:cNvPr name="Group 53" id="53"/>
            <p:cNvGrpSpPr/>
            <p:nvPr/>
          </p:nvGrpSpPr>
          <p:grpSpPr>
            <a:xfrm rot="0">
              <a:off x="162189" y="0"/>
              <a:ext cx="192034" cy="178191"/>
              <a:chOff x="0" y="0"/>
              <a:chExt cx="711701" cy="660400"/>
            </a:xfrm>
          </p:grpSpPr>
          <p:sp>
            <p:nvSpPr>
              <p:cNvPr name="Freeform 54" id="54"/>
              <p:cNvSpPr/>
              <p:nvPr/>
            </p:nvSpPr>
            <p:spPr>
              <a:xfrm flipH="false" flipV="false" rot="0">
                <a:off x="0" y="0"/>
                <a:ext cx="711701" cy="660400"/>
              </a:xfrm>
              <a:custGeom>
                <a:avLst/>
                <a:gdLst/>
                <a:ahLst/>
                <a:cxnLst/>
                <a:rect r="r" b="b" t="t" l="l"/>
                <a:pathLst>
                  <a:path h="660400" w="711701">
                    <a:moveTo>
                      <a:pt x="587241" y="660400"/>
                    </a:moveTo>
                    <a:lnTo>
                      <a:pt x="124460" y="660400"/>
                    </a:lnTo>
                    <a:cubicBezTo>
                      <a:pt x="55880" y="660400"/>
                      <a:pt x="0" y="604520"/>
                      <a:pt x="0" y="535940"/>
                    </a:cubicBezTo>
                    <a:lnTo>
                      <a:pt x="0" y="124460"/>
                    </a:lnTo>
                    <a:cubicBezTo>
                      <a:pt x="0" y="55880"/>
                      <a:pt x="55880" y="0"/>
                      <a:pt x="124460" y="0"/>
                    </a:cubicBezTo>
                    <a:lnTo>
                      <a:pt x="587241" y="0"/>
                    </a:lnTo>
                    <a:cubicBezTo>
                      <a:pt x="655821" y="0"/>
                      <a:pt x="711701" y="55880"/>
                      <a:pt x="711701" y="124460"/>
                    </a:cubicBezTo>
                    <a:lnTo>
                      <a:pt x="711701" y="535940"/>
                    </a:lnTo>
                    <a:cubicBezTo>
                      <a:pt x="711701" y="604520"/>
                      <a:pt x="655821" y="660400"/>
                      <a:pt x="587241" y="660400"/>
                    </a:cubicBezTo>
                    <a:close/>
                  </a:path>
                </a:pathLst>
              </a:custGeom>
              <a:solidFill>
                <a:srgbClr val="BFA66A"/>
              </a:solidFill>
            </p:spPr>
          </p:sp>
        </p:grpSp>
        <p:grpSp>
          <p:nvGrpSpPr>
            <p:cNvPr name="Group 55" id="55"/>
            <p:cNvGrpSpPr/>
            <p:nvPr/>
          </p:nvGrpSpPr>
          <p:grpSpPr>
            <a:xfrm rot="0">
              <a:off x="0" y="61211"/>
              <a:ext cx="516412" cy="178191"/>
              <a:chOff x="0" y="0"/>
              <a:chExt cx="1913890" cy="660400"/>
            </a:xfrm>
          </p:grpSpPr>
          <p:sp>
            <p:nvSpPr>
              <p:cNvPr name="Freeform 56" id="56"/>
              <p:cNvSpPr/>
              <p:nvPr/>
            </p:nvSpPr>
            <p:spPr>
              <a:xfrm flipH="false" flipV="false" rot="0">
                <a:off x="0" y="0"/>
                <a:ext cx="1913890" cy="660400"/>
              </a:xfrm>
              <a:custGeom>
                <a:avLst/>
                <a:gdLst/>
                <a:ahLst/>
                <a:cxnLst/>
                <a:rect r="r" b="b" t="t" l="l"/>
                <a:pathLst>
                  <a:path h="660400" w="1913890">
                    <a:moveTo>
                      <a:pt x="1789430" y="660400"/>
                    </a:moveTo>
                    <a:lnTo>
                      <a:pt x="124460" y="660400"/>
                    </a:lnTo>
                    <a:cubicBezTo>
                      <a:pt x="55880" y="660400"/>
                      <a:pt x="0" y="604520"/>
                      <a:pt x="0" y="535940"/>
                    </a:cubicBezTo>
                    <a:lnTo>
                      <a:pt x="0" y="124460"/>
                    </a:lnTo>
                    <a:cubicBezTo>
                      <a:pt x="0" y="55880"/>
                      <a:pt x="55880" y="0"/>
                      <a:pt x="124460" y="0"/>
                    </a:cubicBezTo>
                    <a:lnTo>
                      <a:pt x="1789430" y="0"/>
                    </a:lnTo>
                    <a:cubicBezTo>
                      <a:pt x="1858010" y="0"/>
                      <a:pt x="1913890" y="55880"/>
                      <a:pt x="1913890" y="124460"/>
                    </a:cubicBezTo>
                    <a:lnTo>
                      <a:pt x="1913890" y="535940"/>
                    </a:lnTo>
                    <a:cubicBezTo>
                      <a:pt x="1913890" y="604520"/>
                      <a:pt x="1858010" y="660400"/>
                      <a:pt x="1789430" y="660400"/>
                    </a:cubicBezTo>
                    <a:close/>
                  </a:path>
                </a:pathLst>
              </a:custGeom>
              <a:solidFill>
                <a:srgbClr val="38B6FF"/>
              </a:solidFill>
            </p:spPr>
          </p:sp>
        </p:grpSp>
        <p:grpSp>
          <p:nvGrpSpPr>
            <p:cNvPr name="Group 57" id="57"/>
            <p:cNvGrpSpPr/>
            <p:nvPr/>
          </p:nvGrpSpPr>
          <p:grpSpPr>
            <a:xfrm rot="0">
              <a:off x="0" y="234693"/>
              <a:ext cx="516412" cy="1594272"/>
              <a:chOff x="0" y="0"/>
              <a:chExt cx="1913890" cy="5908574"/>
            </a:xfrm>
          </p:grpSpPr>
          <p:sp>
            <p:nvSpPr>
              <p:cNvPr name="Freeform 58" id="58"/>
              <p:cNvSpPr/>
              <p:nvPr/>
            </p:nvSpPr>
            <p:spPr>
              <a:xfrm flipH="false" flipV="false" rot="0">
                <a:off x="0" y="0"/>
                <a:ext cx="1913890" cy="5908575"/>
              </a:xfrm>
              <a:custGeom>
                <a:avLst/>
                <a:gdLst/>
                <a:ahLst/>
                <a:cxnLst/>
                <a:rect r="r" b="b" t="t" l="l"/>
                <a:pathLst>
                  <a:path h="5908575" w="1913890">
                    <a:moveTo>
                      <a:pt x="1789430" y="5908575"/>
                    </a:moveTo>
                    <a:lnTo>
                      <a:pt x="124460" y="5908575"/>
                    </a:lnTo>
                    <a:cubicBezTo>
                      <a:pt x="55880" y="5908575"/>
                      <a:pt x="0" y="5852695"/>
                      <a:pt x="0" y="5784114"/>
                    </a:cubicBezTo>
                    <a:lnTo>
                      <a:pt x="0" y="124460"/>
                    </a:lnTo>
                    <a:cubicBezTo>
                      <a:pt x="0" y="55880"/>
                      <a:pt x="55880" y="0"/>
                      <a:pt x="124460" y="0"/>
                    </a:cubicBezTo>
                    <a:lnTo>
                      <a:pt x="1789430" y="0"/>
                    </a:lnTo>
                    <a:cubicBezTo>
                      <a:pt x="1858010" y="0"/>
                      <a:pt x="1913890" y="55880"/>
                      <a:pt x="1913890" y="124460"/>
                    </a:cubicBezTo>
                    <a:lnTo>
                      <a:pt x="1913890" y="5784115"/>
                    </a:lnTo>
                    <a:cubicBezTo>
                      <a:pt x="1913890" y="5852695"/>
                      <a:pt x="1858010" y="5908575"/>
                      <a:pt x="1789430" y="5908575"/>
                    </a:cubicBezTo>
                    <a:close/>
                  </a:path>
                </a:pathLst>
              </a:custGeom>
              <a:solidFill>
                <a:srgbClr val="38B6FF"/>
              </a:solidFill>
            </p:spPr>
          </p:sp>
        </p:grpSp>
        <p:sp>
          <p:nvSpPr>
            <p:cNvPr name="Freeform 59" id="59"/>
            <p:cNvSpPr/>
            <p:nvPr/>
          </p:nvSpPr>
          <p:spPr>
            <a:xfrm flipH="false" flipV="false" rot="0">
              <a:off x="166668" y="367524"/>
              <a:ext cx="181717" cy="181717"/>
            </a:xfrm>
            <a:custGeom>
              <a:avLst/>
              <a:gdLst/>
              <a:ahLst/>
              <a:cxnLst/>
              <a:rect r="r" b="b" t="t" l="l"/>
              <a:pathLst>
                <a:path h="181717" w="181717">
                  <a:moveTo>
                    <a:pt x="0" y="0"/>
                  </a:moveTo>
                  <a:lnTo>
                    <a:pt x="181717" y="0"/>
                  </a:lnTo>
                  <a:lnTo>
                    <a:pt x="181717" y="181718"/>
                  </a:lnTo>
                  <a:lnTo>
                    <a:pt x="0" y="181718"/>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0" id="60"/>
            <p:cNvSpPr/>
            <p:nvPr/>
          </p:nvSpPr>
          <p:spPr>
            <a:xfrm flipH="false" flipV="false" rot="0">
              <a:off x="151816" y="1617739"/>
              <a:ext cx="211419" cy="33034"/>
            </a:xfrm>
            <a:custGeom>
              <a:avLst/>
              <a:gdLst/>
              <a:ahLst/>
              <a:cxnLst/>
              <a:rect r="r" b="b" t="t" l="l"/>
              <a:pathLst>
                <a:path h="33034" w="211419">
                  <a:moveTo>
                    <a:pt x="0" y="0"/>
                  </a:moveTo>
                  <a:lnTo>
                    <a:pt x="211420" y="0"/>
                  </a:lnTo>
                  <a:lnTo>
                    <a:pt x="211420" y="33035"/>
                  </a:lnTo>
                  <a:lnTo>
                    <a:pt x="0" y="3303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grpSp>
      <p:grpSp>
        <p:nvGrpSpPr>
          <p:cNvPr name="Group 61" id="61"/>
          <p:cNvGrpSpPr/>
          <p:nvPr/>
        </p:nvGrpSpPr>
        <p:grpSpPr>
          <a:xfrm rot="0">
            <a:off x="1240643" y="4040315"/>
            <a:ext cx="387309" cy="1371724"/>
            <a:chOff x="0" y="0"/>
            <a:chExt cx="516412" cy="1828965"/>
          </a:xfrm>
        </p:grpSpPr>
        <p:grpSp>
          <p:nvGrpSpPr>
            <p:cNvPr name="Group 62" id="62"/>
            <p:cNvGrpSpPr/>
            <p:nvPr/>
          </p:nvGrpSpPr>
          <p:grpSpPr>
            <a:xfrm rot="0">
              <a:off x="162189" y="0"/>
              <a:ext cx="192034" cy="178191"/>
              <a:chOff x="0" y="0"/>
              <a:chExt cx="711701" cy="660400"/>
            </a:xfrm>
          </p:grpSpPr>
          <p:sp>
            <p:nvSpPr>
              <p:cNvPr name="Freeform 63" id="63"/>
              <p:cNvSpPr/>
              <p:nvPr/>
            </p:nvSpPr>
            <p:spPr>
              <a:xfrm flipH="false" flipV="false" rot="0">
                <a:off x="0" y="0"/>
                <a:ext cx="711701" cy="660400"/>
              </a:xfrm>
              <a:custGeom>
                <a:avLst/>
                <a:gdLst/>
                <a:ahLst/>
                <a:cxnLst/>
                <a:rect r="r" b="b" t="t" l="l"/>
                <a:pathLst>
                  <a:path h="660400" w="711701">
                    <a:moveTo>
                      <a:pt x="587241" y="660400"/>
                    </a:moveTo>
                    <a:lnTo>
                      <a:pt x="124460" y="660400"/>
                    </a:lnTo>
                    <a:cubicBezTo>
                      <a:pt x="55880" y="660400"/>
                      <a:pt x="0" y="604520"/>
                      <a:pt x="0" y="535940"/>
                    </a:cubicBezTo>
                    <a:lnTo>
                      <a:pt x="0" y="124460"/>
                    </a:lnTo>
                    <a:cubicBezTo>
                      <a:pt x="0" y="55880"/>
                      <a:pt x="55880" y="0"/>
                      <a:pt x="124460" y="0"/>
                    </a:cubicBezTo>
                    <a:lnTo>
                      <a:pt x="587241" y="0"/>
                    </a:lnTo>
                    <a:cubicBezTo>
                      <a:pt x="655821" y="0"/>
                      <a:pt x="711701" y="55880"/>
                      <a:pt x="711701" y="124460"/>
                    </a:cubicBezTo>
                    <a:lnTo>
                      <a:pt x="711701" y="535940"/>
                    </a:lnTo>
                    <a:cubicBezTo>
                      <a:pt x="711701" y="604520"/>
                      <a:pt x="655821" y="660400"/>
                      <a:pt x="587241" y="660400"/>
                    </a:cubicBezTo>
                    <a:close/>
                  </a:path>
                </a:pathLst>
              </a:custGeom>
              <a:solidFill>
                <a:srgbClr val="BFA66A"/>
              </a:solidFill>
            </p:spPr>
          </p:sp>
        </p:grpSp>
        <p:grpSp>
          <p:nvGrpSpPr>
            <p:cNvPr name="Group 64" id="64"/>
            <p:cNvGrpSpPr/>
            <p:nvPr/>
          </p:nvGrpSpPr>
          <p:grpSpPr>
            <a:xfrm rot="0">
              <a:off x="0" y="61211"/>
              <a:ext cx="516412" cy="178191"/>
              <a:chOff x="0" y="0"/>
              <a:chExt cx="1913890" cy="660400"/>
            </a:xfrm>
          </p:grpSpPr>
          <p:sp>
            <p:nvSpPr>
              <p:cNvPr name="Freeform 65" id="65"/>
              <p:cNvSpPr/>
              <p:nvPr/>
            </p:nvSpPr>
            <p:spPr>
              <a:xfrm flipH="false" flipV="false" rot="0">
                <a:off x="0" y="0"/>
                <a:ext cx="1913890" cy="660400"/>
              </a:xfrm>
              <a:custGeom>
                <a:avLst/>
                <a:gdLst/>
                <a:ahLst/>
                <a:cxnLst/>
                <a:rect r="r" b="b" t="t" l="l"/>
                <a:pathLst>
                  <a:path h="660400" w="1913890">
                    <a:moveTo>
                      <a:pt x="1789430" y="660400"/>
                    </a:moveTo>
                    <a:lnTo>
                      <a:pt x="124460" y="660400"/>
                    </a:lnTo>
                    <a:cubicBezTo>
                      <a:pt x="55880" y="660400"/>
                      <a:pt x="0" y="604520"/>
                      <a:pt x="0" y="535940"/>
                    </a:cubicBezTo>
                    <a:lnTo>
                      <a:pt x="0" y="124460"/>
                    </a:lnTo>
                    <a:cubicBezTo>
                      <a:pt x="0" y="55880"/>
                      <a:pt x="55880" y="0"/>
                      <a:pt x="124460" y="0"/>
                    </a:cubicBezTo>
                    <a:lnTo>
                      <a:pt x="1789430" y="0"/>
                    </a:lnTo>
                    <a:cubicBezTo>
                      <a:pt x="1858010" y="0"/>
                      <a:pt x="1913890" y="55880"/>
                      <a:pt x="1913890" y="124460"/>
                    </a:cubicBezTo>
                    <a:lnTo>
                      <a:pt x="1913890" y="535940"/>
                    </a:lnTo>
                    <a:cubicBezTo>
                      <a:pt x="1913890" y="604520"/>
                      <a:pt x="1858010" y="660400"/>
                      <a:pt x="1789430" y="660400"/>
                    </a:cubicBezTo>
                    <a:close/>
                  </a:path>
                </a:pathLst>
              </a:custGeom>
              <a:solidFill>
                <a:srgbClr val="4D8AC4"/>
              </a:solidFill>
            </p:spPr>
          </p:sp>
        </p:grpSp>
        <p:grpSp>
          <p:nvGrpSpPr>
            <p:cNvPr name="Group 66" id="66"/>
            <p:cNvGrpSpPr/>
            <p:nvPr/>
          </p:nvGrpSpPr>
          <p:grpSpPr>
            <a:xfrm rot="0">
              <a:off x="0" y="234693"/>
              <a:ext cx="516412" cy="1594272"/>
              <a:chOff x="0" y="0"/>
              <a:chExt cx="1913890" cy="5908574"/>
            </a:xfrm>
          </p:grpSpPr>
          <p:sp>
            <p:nvSpPr>
              <p:cNvPr name="Freeform 67" id="67"/>
              <p:cNvSpPr/>
              <p:nvPr/>
            </p:nvSpPr>
            <p:spPr>
              <a:xfrm flipH="false" flipV="false" rot="0">
                <a:off x="0" y="0"/>
                <a:ext cx="1913890" cy="5908575"/>
              </a:xfrm>
              <a:custGeom>
                <a:avLst/>
                <a:gdLst/>
                <a:ahLst/>
                <a:cxnLst/>
                <a:rect r="r" b="b" t="t" l="l"/>
                <a:pathLst>
                  <a:path h="5908575" w="1913890">
                    <a:moveTo>
                      <a:pt x="1789430" y="5908575"/>
                    </a:moveTo>
                    <a:lnTo>
                      <a:pt x="124460" y="5908575"/>
                    </a:lnTo>
                    <a:cubicBezTo>
                      <a:pt x="55880" y="5908575"/>
                      <a:pt x="0" y="5852695"/>
                      <a:pt x="0" y="5784114"/>
                    </a:cubicBezTo>
                    <a:lnTo>
                      <a:pt x="0" y="124460"/>
                    </a:lnTo>
                    <a:cubicBezTo>
                      <a:pt x="0" y="55880"/>
                      <a:pt x="55880" y="0"/>
                      <a:pt x="124460" y="0"/>
                    </a:cubicBezTo>
                    <a:lnTo>
                      <a:pt x="1789430" y="0"/>
                    </a:lnTo>
                    <a:cubicBezTo>
                      <a:pt x="1858010" y="0"/>
                      <a:pt x="1913890" y="55880"/>
                      <a:pt x="1913890" y="124460"/>
                    </a:cubicBezTo>
                    <a:lnTo>
                      <a:pt x="1913890" y="5784115"/>
                    </a:lnTo>
                    <a:cubicBezTo>
                      <a:pt x="1913890" y="5852695"/>
                      <a:pt x="1858010" y="5908575"/>
                      <a:pt x="1789430" y="5908575"/>
                    </a:cubicBezTo>
                    <a:close/>
                  </a:path>
                </a:pathLst>
              </a:custGeom>
              <a:solidFill>
                <a:srgbClr val="3B84CB"/>
              </a:solidFill>
            </p:spPr>
          </p:sp>
        </p:grpSp>
        <p:sp>
          <p:nvSpPr>
            <p:cNvPr name="Freeform 68" id="68"/>
            <p:cNvSpPr/>
            <p:nvPr/>
          </p:nvSpPr>
          <p:spPr>
            <a:xfrm flipH="false" flipV="false" rot="0">
              <a:off x="166668" y="367524"/>
              <a:ext cx="181717" cy="181717"/>
            </a:xfrm>
            <a:custGeom>
              <a:avLst/>
              <a:gdLst/>
              <a:ahLst/>
              <a:cxnLst/>
              <a:rect r="r" b="b" t="t" l="l"/>
              <a:pathLst>
                <a:path h="181717" w="181717">
                  <a:moveTo>
                    <a:pt x="0" y="0"/>
                  </a:moveTo>
                  <a:lnTo>
                    <a:pt x="181717" y="0"/>
                  </a:lnTo>
                  <a:lnTo>
                    <a:pt x="181717" y="181718"/>
                  </a:lnTo>
                  <a:lnTo>
                    <a:pt x="0" y="181718"/>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9" id="69"/>
            <p:cNvSpPr/>
            <p:nvPr/>
          </p:nvSpPr>
          <p:spPr>
            <a:xfrm flipH="false" flipV="false" rot="0">
              <a:off x="151816" y="1617739"/>
              <a:ext cx="211419" cy="33034"/>
            </a:xfrm>
            <a:custGeom>
              <a:avLst/>
              <a:gdLst/>
              <a:ahLst/>
              <a:cxnLst/>
              <a:rect r="r" b="b" t="t" l="l"/>
              <a:pathLst>
                <a:path h="33034" w="211419">
                  <a:moveTo>
                    <a:pt x="0" y="0"/>
                  </a:moveTo>
                  <a:lnTo>
                    <a:pt x="211420" y="0"/>
                  </a:lnTo>
                  <a:lnTo>
                    <a:pt x="211420" y="33035"/>
                  </a:lnTo>
                  <a:lnTo>
                    <a:pt x="0" y="3303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70" id="70"/>
            <p:cNvSpPr/>
            <p:nvPr/>
          </p:nvSpPr>
          <p:spPr>
            <a:xfrm flipH="false" flipV="false" rot="0">
              <a:off x="56553" y="757261"/>
              <a:ext cx="403307" cy="358943"/>
            </a:xfrm>
            <a:custGeom>
              <a:avLst/>
              <a:gdLst/>
              <a:ahLst/>
              <a:cxnLst/>
              <a:rect r="r" b="b" t="t" l="l"/>
              <a:pathLst>
                <a:path h="358943" w="403307">
                  <a:moveTo>
                    <a:pt x="0" y="0"/>
                  </a:moveTo>
                  <a:lnTo>
                    <a:pt x="403307" y="0"/>
                  </a:lnTo>
                  <a:lnTo>
                    <a:pt x="403307" y="358943"/>
                  </a:lnTo>
                  <a:lnTo>
                    <a:pt x="0" y="358943"/>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grpSp>
      <p:grpSp>
        <p:nvGrpSpPr>
          <p:cNvPr name="Group 71" id="71"/>
          <p:cNvGrpSpPr/>
          <p:nvPr/>
        </p:nvGrpSpPr>
        <p:grpSpPr>
          <a:xfrm rot="0">
            <a:off x="4203532" y="3952495"/>
            <a:ext cx="387309" cy="1371724"/>
            <a:chOff x="0" y="0"/>
            <a:chExt cx="516412" cy="1828965"/>
          </a:xfrm>
        </p:grpSpPr>
        <p:grpSp>
          <p:nvGrpSpPr>
            <p:cNvPr name="Group 72" id="72"/>
            <p:cNvGrpSpPr/>
            <p:nvPr/>
          </p:nvGrpSpPr>
          <p:grpSpPr>
            <a:xfrm rot="0">
              <a:off x="162189" y="0"/>
              <a:ext cx="192034" cy="178191"/>
              <a:chOff x="0" y="0"/>
              <a:chExt cx="711701" cy="660400"/>
            </a:xfrm>
          </p:grpSpPr>
          <p:sp>
            <p:nvSpPr>
              <p:cNvPr name="Freeform 73" id="73"/>
              <p:cNvSpPr/>
              <p:nvPr/>
            </p:nvSpPr>
            <p:spPr>
              <a:xfrm flipH="false" flipV="false" rot="0">
                <a:off x="0" y="0"/>
                <a:ext cx="711701" cy="660400"/>
              </a:xfrm>
              <a:custGeom>
                <a:avLst/>
                <a:gdLst/>
                <a:ahLst/>
                <a:cxnLst/>
                <a:rect r="r" b="b" t="t" l="l"/>
                <a:pathLst>
                  <a:path h="660400" w="711701">
                    <a:moveTo>
                      <a:pt x="587241" y="660400"/>
                    </a:moveTo>
                    <a:lnTo>
                      <a:pt x="124460" y="660400"/>
                    </a:lnTo>
                    <a:cubicBezTo>
                      <a:pt x="55880" y="660400"/>
                      <a:pt x="0" y="604520"/>
                      <a:pt x="0" y="535940"/>
                    </a:cubicBezTo>
                    <a:lnTo>
                      <a:pt x="0" y="124460"/>
                    </a:lnTo>
                    <a:cubicBezTo>
                      <a:pt x="0" y="55880"/>
                      <a:pt x="55880" y="0"/>
                      <a:pt x="124460" y="0"/>
                    </a:cubicBezTo>
                    <a:lnTo>
                      <a:pt x="587241" y="0"/>
                    </a:lnTo>
                    <a:cubicBezTo>
                      <a:pt x="655821" y="0"/>
                      <a:pt x="711701" y="55880"/>
                      <a:pt x="711701" y="124460"/>
                    </a:cubicBezTo>
                    <a:lnTo>
                      <a:pt x="711701" y="535940"/>
                    </a:lnTo>
                    <a:cubicBezTo>
                      <a:pt x="711701" y="604520"/>
                      <a:pt x="655821" y="660400"/>
                      <a:pt x="587241" y="660400"/>
                    </a:cubicBezTo>
                    <a:close/>
                  </a:path>
                </a:pathLst>
              </a:custGeom>
              <a:solidFill>
                <a:srgbClr val="BFA66A"/>
              </a:solidFill>
            </p:spPr>
          </p:sp>
        </p:grpSp>
        <p:grpSp>
          <p:nvGrpSpPr>
            <p:cNvPr name="Group 74" id="74"/>
            <p:cNvGrpSpPr/>
            <p:nvPr/>
          </p:nvGrpSpPr>
          <p:grpSpPr>
            <a:xfrm rot="0">
              <a:off x="0" y="61211"/>
              <a:ext cx="516412" cy="178191"/>
              <a:chOff x="0" y="0"/>
              <a:chExt cx="1913890" cy="660400"/>
            </a:xfrm>
          </p:grpSpPr>
          <p:sp>
            <p:nvSpPr>
              <p:cNvPr name="Freeform 75" id="75"/>
              <p:cNvSpPr/>
              <p:nvPr/>
            </p:nvSpPr>
            <p:spPr>
              <a:xfrm flipH="false" flipV="false" rot="0">
                <a:off x="0" y="0"/>
                <a:ext cx="1913890" cy="660400"/>
              </a:xfrm>
              <a:custGeom>
                <a:avLst/>
                <a:gdLst/>
                <a:ahLst/>
                <a:cxnLst/>
                <a:rect r="r" b="b" t="t" l="l"/>
                <a:pathLst>
                  <a:path h="660400" w="1913890">
                    <a:moveTo>
                      <a:pt x="1789430" y="660400"/>
                    </a:moveTo>
                    <a:lnTo>
                      <a:pt x="124460" y="660400"/>
                    </a:lnTo>
                    <a:cubicBezTo>
                      <a:pt x="55880" y="660400"/>
                      <a:pt x="0" y="604520"/>
                      <a:pt x="0" y="535940"/>
                    </a:cubicBezTo>
                    <a:lnTo>
                      <a:pt x="0" y="124460"/>
                    </a:lnTo>
                    <a:cubicBezTo>
                      <a:pt x="0" y="55880"/>
                      <a:pt x="55880" y="0"/>
                      <a:pt x="124460" y="0"/>
                    </a:cubicBezTo>
                    <a:lnTo>
                      <a:pt x="1789430" y="0"/>
                    </a:lnTo>
                    <a:cubicBezTo>
                      <a:pt x="1858010" y="0"/>
                      <a:pt x="1913890" y="55880"/>
                      <a:pt x="1913890" y="124460"/>
                    </a:cubicBezTo>
                    <a:lnTo>
                      <a:pt x="1913890" y="535940"/>
                    </a:lnTo>
                    <a:cubicBezTo>
                      <a:pt x="1913890" y="604520"/>
                      <a:pt x="1858010" y="660400"/>
                      <a:pt x="1789430" y="660400"/>
                    </a:cubicBezTo>
                    <a:close/>
                  </a:path>
                </a:pathLst>
              </a:custGeom>
              <a:solidFill>
                <a:srgbClr val="38B6FF"/>
              </a:solidFill>
            </p:spPr>
          </p:sp>
        </p:grpSp>
        <p:grpSp>
          <p:nvGrpSpPr>
            <p:cNvPr name="Group 76" id="76"/>
            <p:cNvGrpSpPr/>
            <p:nvPr/>
          </p:nvGrpSpPr>
          <p:grpSpPr>
            <a:xfrm rot="0">
              <a:off x="0" y="234693"/>
              <a:ext cx="516412" cy="1594272"/>
              <a:chOff x="0" y="0"/>
              <a:chExt cx="1913890" cy="5908574"/>
            </a:xfrm>
          </p:grpSpPr>
          <p:sp>
            <p:nvSpPr>
              <p:cNvPr name="Freeform 77" id="77"/>
              <p:cNvSpPr/>
              <p:nvPr/>
            </p:nvSpPr>
            <p:spPr>
              <a:xfrm flipH="false" flipV="false" rot="0">
                <a:off x="0" y="0"/>
                <a:ext cx="1913890" cy="5908575"/>
              </a:xfrm>
              <a:custGeom>
                <a:avLst/>
                <a:gdLst/>
                <a:ahLst/>
                <a:cxnLst/>
                <a:rect r="r" b="b" t="t" l="l"/>
                <a:pathLst>
                  <a:path h="5908575" w="1913890">
                    <a:moveTo>
                      <a:pt x="1789430" y="5908575"/>
                    </a:moveTo>
                    <a:lnTo>
                      <a:pt x="124460" y="5908575"/>
                    </a:lnTo>
                    <a:cubicBezTo>
                      <a:pt x="55880" y="5908575"/>
                      <a:pt x="0" y="5852695"/>
                      <a:pt x="0" y="5784114"/>
                    </a:cubicBezTo>
                    <a:lnTo>
                      <a:pt x="0" y="124460"/>
                    </a:lnTo>
                    <a:cubicBezTo>
                      <a:pt x="0" y="55880"/>
                      <a:pt x="55880" y="0"/>
                      <a:pt x="124460" y="0"/>
                    </a:cubicBezTo>
                    <a:lnTo>
                      <a:pt x="1789430" y="0"/>
                    </a:lnTo>
                    <a:cubicBezTo>
                      <a:pt x="1858010" y="0"/>
                      <a:pt x="1913890" y="55880"/>
                      <a:pt x="1913890" y="124460"/>
                    </a:cubicBezTo>
                    <a:lnTo>
                      <a:pt x="1913890" y="5784115"/>
                    </a:lnTo>
                    <a:cubicBezTo>
                      <a:pt x="1913890" y="5852695"/>
                      <a:pt x="1858010" y="5908575"/>
                      <a:pt x="1789430" y="5908575"/>
                    </a:cubicBezTo>
                    <a:close/>
                  </a:path>
                </a:pathLst>
              </a:custGeom>
              <a:solidFill>
                <a:srgbClr val="38B6FF"/>
              </a:solidFill>
            </p:spPr>
          </p:sp>
        </p:grpSp>
        <p:sp>
          <p:nvSpPr>
            <p:cNvPr name="Freeform 78" id="78"/>
            <p:cNvSpPr/>
            <p:nvPr/>
          </p:nvSpPr>
          <p:spPr>
            <a:xfrm flipH="false" flipV="false" rot="0">
              <a:off x="166668" y="367524"/>
              <a:ext cx="181717" cy="181717"/>
            </a:xfrm>
            <a:custGeom>
              <a:avLst/>
              <a:gdLst/>
              <a:ahLst/>
              <a:cxnLst/>
              <a:rect r="r" b="b" t="t" l="l"/>
              <a:pathLst>
                <a:path h="181717" w="181717">
                  <a:moveTo>
                    <a:pt x="0" y="0"/>
                  </a:moveTo>
                  <a:lnTo>
                    <a:pt x="181717" y="0"/>
                  </a:lnTo>
                  <a:lnTo>
                    <a:pt x="181717" y="181718"/>
                  </a:lnTo>
                  <a:lnTo>
                    <a:pt x="0" y="181718"/>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79" id="79"/>
            <p:cNvSpPr/>
            <p:nvPr/>
          </p:nvSpPr>
          <p:spPr>
            <a:xfrm flipH="false" flipV="false" rot="0">
              <a:off x="151816" y="1617739"/>
              <a:ext cx="211419" cy="33034"/>
            </a:xfrm>
            <a:custGeom>
              <a:avLst/>
              <a:gdLst/>
              <a:ahLst/>
              <a:cxnLst/>
              <a:rect r="r" b="b" t="t" l="l"/>
              <a:pathLst>
                <a:path h="33034" w="211419">
                  <a:moveTo>
                    <a:pt x="0" y="0"/>
                  </a:moveTo>
                  <a:lnTo>
                    <a:pt x="211420" y="0"/>
                  </a:lnTo>
                  <a:lnTo>
                    <a:pt x="211420" y="33035"/>
                  </a:lnTo>
                  <a:lnTo>
                    <a:pt x="0" y="3303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grpSp>
      <p:grpSp>
        <p:nvGrpSpPr>
          <p:cNvPr name="Group 80" id="80"/>
          <p:cNvGrpSpPr/>
          <p:nvPr/>
        </p:nvGrpSpPr>
        <p:grpSpPr>
          <a:xfrm rot="0">
            <a:off x="3743824" y="3952495"/>
            <a:ext cx="387309" cy="1371724"/>
            <a:chOff x="0" y="0"/>
            <a:chExt cx="516412" cy="1828965"/>
          </a:xfrm>
        </p:grpSpPr>
        <p:grpSp>
          <p:nvGrpSpPr>
            <p:cNvPr name="Group 81" id="81"/>
            <p:cNvGrpSpPr/>
            <p:nvPr/>
          </p:nvGrpSpPr>
          <p:grpSpPr>
            <a:xfrm rot="0">
              <a:off x="162189" y="0"/>
              <a:ext cx="192034" cy="178191"/>
              <a:chOff x="0" y="0"/>
              <a:chExt cx="711701" cy="660400"/>
            </a:xfrm>
          </p:grpSpPr>
          <p:sp>
            <p:nvSpPr>
              <p:cNvPr name="Freeform 82" id="82"/>
              <p:cNvSpPr/>
              <p:nvPr/>
            </p:nvSpPr>
            <p:spPr>
              <a:xfrm flipH="false" flipV="false" rot="0">
                <a:off x="0" y="0"/>
                <a:ext cx="711701" cy="660400"/>
              </a:xfrm>
              <a:custGeom>
                <a:avLst/>
                <a:gdLst/>
                <a:ahLst/>
                <a:cxnLst/>
                <a:rect r="r" b="b" t="t" l="l"/>
                <a:pathLst>
                  <a:path h="660400" w="711701">
                    <a:moveTo>
                      <a:pt x="587241" y="660400"/>
                    </a:moveTo>
                    <a:lnTo>
                      <a:pt x="124460" y="660400"/>
                    </a:lnTo>
                    <a:cubicBezTo>
                      <a:pt x="55880" y="660400"/>
                      <a:pt x="0" y="604520"/>
                      <a:pt x="0" y="535940"/>
                    </a:cubicBezTo>
                    <a:lnTo>
                      <a:pt x="0" y="124460"/>
                    </a:lnTo>
                    <a:cubicBezTo>
                      <a:pt x="0" y="55880"/>
                      <a:pt x="55880" y="0"/>
                      <a:pt x="124460" y="0"/>
                    </a:cubicBezTo>
                    <a:lnTo>
                      <a:pt x="587241" y="0"/>
                    </a:lnTo>
                    <a:cubicBezTo>
                      <a:pt x="655821" y="0"/>
                      <a:pt x="711701" y="55880"/>
                      <a:pt x="711701" y="124460"/>
                    </a:cubicBezTo>
                    <a:lnTo>
                      <a:pt x="711701" y="535940"/>
                    </a:lnTo>
                    <a:cubicBezTo>
                      <a:pt x="711701" y="604520"/>
                      <a:pt x="655821" y="660400"/>
                      <a:pt x="587241" y="660400"/>
                    </a:cubicBezTo>
                    <a:close/>
                  </a:path>
                </a:pathLst>
              </a:custGeom>
              <a:solidFill>
                <a:srgbClr val="BFA66A"/>
              </a:solidFill>
            </p:spPr>
          </p:sp>
        </p:grpSp>
        <p:grpSp>
          <p:nvGrpSpPr>
            <p:cNvPr name="Group 83" id="83"/>
            <p:cNvGrpSpPr/>
            <p:nvPr/>
          </p:nvGrpSpPr>
          <p:grpSpPr>
            <a:xfrm rot="0">
              <a:off x="0" y="61211"/>
              <a:ext cx="516412" cy="178191"/>
              <a:chOff x="0" y="0"/>
              <a:chExt cx="1913890" cy="660400"/>
            </a:xfrm>
          </p:grpSpPr>
          <p:sp>
            <p:nvSpPr>
              <p:cNvPr name="Freeform 84" id="84"/>
              <p:cNvSpPr/>
              <p:nvPr/>
            </p:nvSpPr>
            <p:spPr>
              <a:xfrm flipH="false" flipV="false" rot="0">
                <a:off x="0" y="0"/>
                <a:ext cx="1913890" cy="660400"/>
              </a:xfrm>
              <a:custGeom>
                <a:avLst/>
                <a:gdLst/>
                <a:ahLst/>
                <a:cxnLst/>
                <a:rect r="r" b="b" t="t" l="l"/>
                <a:pathLst>
                  <a:path h="660400" w="1913890">
                    <a:moveTo>
                      <a:pt x="1789430" y="660400"/>
                    </a:moveTo>
                    <a:lnTo>
                      <a:pt x="124460" y="660400"/>
                    </a:lnTo>
                    <a:cubicBezTo>
                      <a:pt x="55880" y="660400"/>
                      <a:pt x="0" y="604520"/>
                      <a:pt x="0" y="535940"/>
                    </a:cubicBezTo>
                    <a:lnTo>
                      <a:pt x="0" y="124460"/>
                    </a:lnTo>
                    <a:cubicBezTo>
                      <a:pt x="0" y="55880"/>
                      <a:pt x="55880" y="0"/>
                      <a:pt x="124460" y="0"/>
                    </a:cubicBezTo>
                    <a:lnTo>
                      <a:pt x="1789430" y="0"/>
                    </a:lnTo>
                    <a:cubicBezTo>
                      <a:pt x="1858010" y="0"/>
                      <a:pt x="1913890" y="55880"/>
                      <a:pt x="1913890" y="124460"/>
                    </a:cubicBezTo>
                    <a:lnTo>
                      <a:pt x="1913890" y="535940"/>
                    </a:lnTo>
                    <a:cubicBezTo>
                      <a:pt x="1913890" y="604520"/>
                      <a:pt x="1858010" y="660400"/>
                      <a:pt x="1789430" y="660400"/>
                    </a:cubicBezTo>
                    <a:close/>
                  </a:path>
                </a:pathLst>
              </a:custGeom>
              <a:solidFill>
                <a:srgbClr val="38B6FF"/>
              </a:solidFill>
            </p:spPr>
          </p:sp>
        </p:grpSp>
        <p:grpSp>
          <p:nvGrpSpPr>
            <p:cNvPr name="Group 85" id="85"/>
            <p:cNvGrpSpPr/>
            <p:nvPr/>
          </p:nvGrpSpPr>
          <p:grpSpPr>
            <a:xfrm rot="0">
              <a:off x="0" y="234693"/>
              <a:ext cx="516412" cy="1594272"/>
              <a:chOff x="0" y="0"/>
              <a:chExt cx="1913890" cy="5908574"/>
            </a:xfrm>
          </p:grpSpPr>
          <p:sp>
            <p:nvSpPr>
              <p:cNvPr name="Freeform 86" id="86"/>
              <p:cNvSpPr/>
              <p:nvPr/>
            </p:nvSpPr>
            <p:spPr>
              <a:xfrm flipH="false" flipV="false" rot="0">
                <a:off x="0" y="0"/>
                <a:ext cx="1913890" cy="5908575"/>
              </a:xfrm>
              <a:custGeom>
                <a:avLst/>
                <a:gdLst/>
                <a:ahLst/>
                <a:cxnLst/>
                <a:rect r="r" b="b" t="t" l="l"/>
                <a:pathLst>
                  <a:path h="5908575" w="1913890">
                    <a:moveTo>
                      <a:pt x="1789430" y="5908575"/>
                    </a:moveTo>
                    <a:lnTo>
                      <a:pt x="124460" y="5908575"/>
                    </a:lnTo>
                    <a:cubicBezTo>
                      <a:pt x="55880" y="5908575"/>
                      <a:pt x="0" y="5852695"/>
                      <a:pt x="0" y="5784114"/>
                    </a:cubicBezTo>
                    <a:lnTo>
                      <a:pt x="0" y="124460"/>
                    </a:lnTo>
                    <a:cubicBezTo>
                      <a:pt x="0" y="55880"/>
                      <a:pt x="55880" y="0"/>
                      <a:pt x="124460" y="0"/>
                    </a:cubicBezTo>
                    <a:lnTo>
                      <a:pt x="1789430" y="0"/>
                    </a:lnTo>
                    <a:cubicBezTo>
                      <a:pt x="1858010" y="0"/>
                      <a:pt x="1913890" y="55880"/>
                      <a:pt x="1913890" y="124460"/>
                    </a:cubicBezTo>
                    <a:lnTo>
                      <a:pt x="1913890" y="5784115"/>
                    </a:lnTo>
                    <a:cubicBezTo>
                      <a:pt x="1913890" y="5852695"/>
                      <a:pt x="1858010" y="5908575"/>
                      <a:pt x="1789430" y="5908575"/>
                    </a:cubicBezTo>
                    <a:close/>
                  </a:path>
                </a:pathLst>
              </a:custGeom>
              <a:solidFill>
                <a:srgbClr val="38B6FF"/>
              </a:solidFill>
            </p:spPr>
          </p:sp>
        </p:grpSp>
        <p:sp>
          <p:nvSpPr>
            <p:cNvPr name="Freeform 87" id="87"/>
            <p:cNvSpPr/>
            <p:nvPr/>
          </p:nvSpPr>
          <p:spPr>
            <a:xfrm flipH="false" flipV="false" rot="0">
              <a:off x="166668" y="367524"/>
              <a:ext cx="181717" cy="181717"/>
            </a:xfrm>
            <a:custGeom>
              <a:avLst/>
              <a:gdLst/>
              <a:ahLst/>
              <a:cxnLst/>
              <a:rect r="r" b="b" t="t" l="l"/>
              <a:pathLst>
                <a:path h="181717" w="181717">
                  <a:moveTo>
                    <a:pt x="0" y="0"/>
                  </a:moveTo>
                  <a:lnTo>
                    <a:pt x="181717" y="0"/>
                  </a:lnTo>
                  <a:lnTo>
                    <a:pt x="181717" y="181718"/>
                  </a:lnTo>
                  <a:lnTo>
                    <a:pt x="0" y="181718"/>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88" id="88"/>
            <p:cNvSpPr/>
            <p:nvPr/>
          </p:nvSpPr>
          <p:spPr>
            <a:xfrm flipH="false" flipV="false" rot="0">
              <a:off x="151816" y="1617739"/>
              <a:ext cx="211419" cy="33034"/>
            </a:xfrm>
            <a:custGeom>
              <a:avLst/>
              <a:gdLst/>
              <a:ahLst/>
              <a:cxnLst/>
              <a:rect r="r" b="b" t="t" l="l"/>
              <a:pathLst>
                <a:path h="33034" w="211419">
                  <a:moveTo>
                    <a:pt x="0" y="0"/>
                  </a:moveTo>
                  <a:lnTo>
                    <a:pt x="211420" y="0"/>
                  </a:lnTo>
                  <a:lnTo>
                    <a:pt x="211420" y="33035"/>
                  </a:lnTo>
                  <a:lnTo>
                    <a:pt x="0" y="3303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grpSp>
      <p:grpSp>
        <p:nvGrpSpPr>
          <p:cNvPr name="Group 89" id="89"/>
          <p:cNvGrpSpPr/>
          <p:nvPr/>
        </p:nvGrpSpPr>
        <p:grpSpPr>
          <a:xfrm rot="0">
            <a:off x="4087022" y="4043518"/>
            <a:ext cx="143689" cy="133332"/>
            <a:chOff x="0" y="0"/>
            <a:chExt cx="711701" cy="660400"/>
          </a:xfrm>
        </p:grpSpPr>
        <p:sp>
          <p:nvSpPr>
            <p:cNvPr name="Freeform 90" id="90"/>
            <p:cNvSpPr/>
            <p:nvPr/>
          </p:nvSpPr>
          <p:spPr>
            <a:xfrm flipH="false" flipV="false" rot="0">
              <a:off x="0" y="0"/>
              <a:ext cx="711701" cy="660400"/>
            </a:xfrm>
            <a:custGeom>
              <a:avLst/>
              <a:gdLst/>
              <a:ahLst/>
              <a:cxnLst/>
              <a:rect r="r" b="b" t="t" l="l"/>
              <a:pathLst>
                <a:path h="660400" w="711701">
                  <a:moveTo>
                    <a:pt x="587241" y="660400"/>
                  </a:moveTo>
                  <a:lnTo>
                    <a:pt x="124460" y="660400"/>
                  </a:lnTo>
                  <a:cubicBezTo>
                    <a:pt x="55880" y="660400"/>
                    <a:pt x="0" y="604520"/>
                    <a:pt x="0" y="535940"/>
                  </a:cubicBezTo>
                  <a:lnTo>
                    <a:pt x="0" y="124460"/>
                  </a:lnTo>
                  <a:cubicBezTo>
                    <a:pt x="0" y="55880"/>
                    <a:pt x="55880" y="0"/>
                    <a:pt x="124460" y="0"/>
                  </a:cubicBezTo>
                  <a:lnTo>
                    <a:pt x="587241" y="0"/>
                  </a:lnTo>
                  <a:cubicBezTo>
                    <a:pt x="655821" y="0"/>
                    <a:pt x="711701" y="55880"/>
                    <a:pt x="711701" y="124460"/>
                  </a:cubicBezTo>
                  <a:lnTo>
                    <a:pt x="711701" y="535940"/>
                  </a:lnTo>
                  <a:cubicBezTo>
                    <a:pt x="711701" y="604520"/>
                    <a:pt x="655821" y="660400"/>
                    <a:pt x="587241" y="660400"/>
                  </a:cubicBezTo>
                  <a:close/>
                </a:path>
              </a:pathLst>
            </a:custGeom>
            <a:solidFill>
              <a:srgbClr val="BFA66A"/>
            </a:solidFill>
          </p:spPr>
        </p:sp>
      </p:grpSp>
      <p:grpSp>
        <p:nvGrpSpPr>
          <p:cNvPr name="Group 91" id="91"/>
          <p:cNvGrpSpPr/>
          <p:nvPr/>
        </p:nvGrpSpPr>
        <p:grpSpPr>
          <a:xfrm rot="0">
            <a:off x="3965664" y="4089319"/>
            <a:ext cx="386405" cy="133332"/>
            <a:chOff x="0" y="0"/>
            <a:chExt cx="1913890" cy="660400"/>
          </a:xfrm>
        </p:grpSpPr>
        <p:sp>
          <p:nvSpPr>
            <p:cNvPr name="Freeform 92" id="92"/>
            <p:cNvSpPr/>
            <p:nvPr/>
          </p:nvSpPr>
          <p:spPr>
            <a:xfrm flipH="false" flipV="false" rot="0">
              <a:off x="0" y="0"/>
              <a:ext cx="1913890" cy="660400"/>
            </a:xfrm>
            <a:custGeom>
              <a:avLst/>
              <a:gdLst/>
              <a:ahLst/>
              <a:cxnLst/>
              <a:rect r="r" b="b" t="t" l="l"/>
              <a:pathLst>
                <a:path h="660400" w="1913890">
                  <a:moveTo>
                    <a:pt x="1789430" y="660400"/>
                  </a:moveTo>
                  <a:lnTo>
                    <a:pt x="124460" y="660400"/>
                  </a:lnTo>
                  <a:cubicBezTo>
                    <a:pt x="55880" y="660400"/>
                    <a:pt x="0" y="604520"/>
                    <a:pt x="0" y="535940"/>
                  </a:cubicBezTo>
                  <a:lnTo>
                    <a:pt x="0" y="124460"/>
                  </a:lnTo>
                  <a:cubicBezTo>
                    <a:pt x="0" y="55880"/>
                    <a:pt x="55880" y="0"/>
                    <a:pt x="124460" y="0"/>
                  </a:cubicBezTo>
                  <a:lnTo>
                    <a:pt x="1789430" y="0"/>
                  </a:lnTo>
                  <a:cubicBezTo>
                    <a:pt x="1858010" y="0"/>
                    <a:pt x="1913890" y="55880"/>
                    <a:pt x="1913890" y="124460"/>
                  </a:cubicBezTo>
                  <a:lnTo>
                    <a:pt x="1913890" y="535940"/>
                  </a:lnTo>
                  <a:cubicBezTo>
                    <a:pt x="1913890" y="604520"/>
                    <a:pt x="1858010" y="660400"/>
                    <a:pt x="1789430" y="660400"/>
                  </a:cubicBezTo>
                  <a:close/>
                </a:path>
              </a:pathLst>
            </a:custGeom>
            <a:solidFill>
              <a:srgbClr val="ED412B"/>
            </a:solidFill>
          </p:spPr>
        </p:sp>
      </p:grpSp>
      <p:grpSp>
        <p:nvGrpSpPr>
          <p:cNvPr name="Group 93" id="93"/>
          <p:cNvGrpSpPr/>
          <p:nvPr/>
        </p:nvGrpSpPr>
        <p:grpSpPr>
          <a:xfrm rot="0">
            <a:off x="3965664" y="4219126"/>
            <a:ext cx="386405" cy="1192912"/>
            <a:chOff x="0" y="0"/>
            <a:chExt cx="1913890" cy="5908574"/>
          </a:xfrm>
        </p:grpSpPr>
        <p:sp>
          <p:nvSpPr>
            <p:cNvPr name="Freeform 94" id="94"/>
            <p:cNvSpPr/>
            <p:nvPr/>
          </p:nvSpPr>
          <p:spPr>
            <a:xfrm flipH="false" flipV="false" rot="0">
              <a:off x="0" y="0"/>
              <a:ext cx="1913890" cy="5908575"/>
            </a:xfrm>
            <a:custGeom>
              <a:avLst/>
              <a:gdLst/>
              <a:ahLst/>
              <a:cxnLst/>
              <a:rect r="r" b="b" t="t" l="l"/>
              <a:pathLst>
                <a:path h="5908575" w="1913890">
                  <a:moveTo>
                    <a:pt x="1789430" y="5908575"/>
                  </a:moveTo>
                  <a:lnTo>
                    <a:pt x="124460" y="5908575"/>
                  </a:lnTo>
                  <a:cubicBezTo>
                    <a:pt x="55880" y="5908575"/>
                    <a:pt x="0" y="5852695"/>
                    <a:pt x="0" y="5784114"/>
                  </a:cubicBezTo>
                  <a:lnTo>
                    <a:pt x="0" y="124460"/>
                  </a:lnTo>
                  <a:cubicBezTo>
                    <a:pt x="0" y="55880"/>
                    <a:pt x="55880" y="0"/>
                    <a:pt x="124460" y="0"/>
                  </a:cubicBezTo>
                  <a:lnTo>
                    <a:pt x="1789430" y="0"/>
                  </a:lnTo>
                  <a:cubicBezTo>
                    <a:pt x="1858010" y="0"/>
                    <a:pt x="1913890" y="55880"/>
                    <a:pt x="1913890" y="124460"/>
                  </a:cubicBezTo>
                  <a:lnTo>
                    <a:pt x="1913890" y="5784115"/>
                  </a:lnTo>
                  <a:cubicBezTo>
                    <a:pt x="1913890" y="5852695"/>
                    <a:pt x="1858010" y="5908575"/>
                    <a:pt x="1789430" y="5908575"/>
                  </a:cubicBezTo>
                  <a:close/>
                </a:path>
              </a:pathLst>
            </a:custGeom>
            <a:solidFill>
              <a:srgbClr val="ED412B"/>
            </a:solidFill>
          </p:spPr>
        </p:sp>
      </p:grpSp>
      <p:sp>
        <p:nvSpPr>
          <p:cNvPr name="Freeform 95" id="95"/>
          <p:cNvSpPr/>
          <p:nvPr/>
        </p:nvSpPr>
        <p:spPr>
          <a:xfrm flipH="false" flipV="false" rot="0">
            <a:off x="4090373" y="4318518"/>
            <a:ext cx="135970" cy="135970"/>
          </a:xfrm>
          <a:custGeom>
            <a:avLst/>
            <a:gdLst/>
            <a:ahLst/>
            <a:cxnLst/>
            <a:rect r="r" b="b" t="t" l="l"/>
            <a:pathLst>
              <a:path h="135970" w="135970">
                <a:moveTo>
                  <a:pt x="0" y="0"/>
                </a:moveTo>
                <a:lnTo>
                  <a:pt x="135970" y="0"/>
                </a:lnTo>
                <a:lnTo>
                  <a:pt x="135970" y="135969"/>
                </a:lnTo>
                <a:lnTo>
                  <a:pt x="0" y="135969"/>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96" id="96"/>
          <p:cNvSpPr/>
          <p:nvPr/>
        </p:nvSpPr>
        <p:spPr>
          <a:xfrm flipH="false" flipV="false" rot="0">
            <a:off x="4079261" y="5253990"/>
            <a:ext cx="158194" cy="24718"/>
          </a:xfrm>
          <a:custGeom>
            <a:avLst/>
            <a:gdLst/>
            <a:ahLst/>
            <a:cxnLst/>
            <a:rect r="r" b="b" t="t" l="l"/>
            <a:pathLst>
              <a:path h="24718" w="158194">
                <a:moveTo>
                  <a:pt x="0" y="0"/>
                </a:moveTo>
                <a:lnTo>
                  <a:pt x="158194" y="0"/>
                </a:lnTo>
                <a:lnTo>
                  <a:pt x="158194" y="24717"/>
                </a:lnTo>
                <a:lnTo>
                  <a:pt x="0" y="24717"/>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97" id="97"/>
          <p:cNvSpPr/>
          <p:nvPr/>
        </p:nvSpPr>
        <p:spPr>
          <a:xfrm flipH="false" flipV="false" rot="339567">
            <a:off x="4040831" y="3316323"/>
            <a:ext cx="417914" cy="692197"/>
          </a:xfrm>
          <a:custGeom>
            <a:avLst/>
            <a:gdLst/>
            <a:ahLst/>
            <a:cxnLst/>
            <a:rect r="r" b="b" t="t" l="l"/>
            <a:pathLst>
              <a:path h="692197" w="417914">
                <a:moveTo>
                  <a:pt x="0" y="0"/>
                </a:moveTo>
                <a:lnTo>
                  <a:pt x="417914" y="0"/>
                </a:lnTo>
                <a:lnTo>
                  <a:pt x="417914" y="692197"/>
                </a:lnTo>
                <a:lnTo>
                  <a:pt x="0" y="69219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98" id="98"/>
          <p:cNvSpPr/>
          <p:nvPr/>
        </p:nvSpPr>
        <p:spPr>
          <a:xfrm flipH="false" flipV="false" rot="-618253">
            <a:off x="3908835" y="3316323"/>
            <a:ext cx="417914" cy="692197"/>
          </a:xfrm>
          <a:custGeom>
            <a:avLst/>
            <a:gdLst/>
            <a:ahLst/>
            <a:cxnLst/>
            <a:rect r="r" b="b" t="t" l="l"/>
            <a:pathLst>
              <a:path h="692197" w="417914">
                <a:moveTo>
                  <a:pt x="0" y="0"/>
                </a:moveTo>
                <a:lnTo>
                  <a:pt x="417914" y="0"/>
                </a:lnTo>
                <a:lnTo>
                  <a:pt x="417914" y="692197"/>
                </a:lnTo>
                <a:lnTo>
                  <a:pt x="0" y="69219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9" id="99"/>
          <p:cNvSpPr/>
          <p:nvPr/>
        </p:nvSpPr>
        <p:spPr>
          <a:xfrm flipH="false" flipV="false" rot="0">
            <a:off x="3972586" y="4645456"/>
            <a:ext cx="372561" cy="331580"/>
          </a:xfrm>
          <a:custGeom>
            <a:avLst/>
            <a:gdLst/>
            <a:ahLst/>
            <a:cxnLst/>
            <a:rect r="r" b="b" t="t" l="l"/>
            <a:pathLst>
              <a:path h="331580" w="372561">
                <a:moveTo>
                  <a:pt x="0" y="0"/>
                </a:moveTo>
                <a:lnTo>
                  <a:pt x="372562" y="0"/>
                </a:lnTo>
                <a:lnTo>
                  <a:pt x="372562" y="331579"/>
                </a:lnTo>
                <a:lnTo>
                  <a:pt x="0" y="331579"/>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00" id="100"/>
          <p:cNvSpPr/>
          <p:nvPr/>
        </p:nvSpPr>
        <p:spPr>
          <a:xfrm flipH="false" flipV="false" rot="0">
            <a:off x="6747333" y="4236195"/>
            <a:ext cx="135970" cy="135970"/>
          </a:xfrm>
          <a:custGeom>
            <a:avLst/>
            <a:gdLst/>
            <a:ahLst/>
            <a:cxnLst/>
            <a:rect r="r" b="b" t="t" l="l"/>
            <a:pathLst>
              <a:path h="135970" w="135970">
                <a:moveTo>
                  <a:pt x="0" y="0"/>
                </a:moveTo>
                <a:lnTo>
                  <a:pt x="135970" y="0"/>
                </a:lnTo>
                <a:lnTo>
                  <a:pt x="135970" y="135970"/>
                </a:lnTo>
                <a:lnTo>
                  <a:pt x="0" y="13597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01" id="101"/>
          <p:cNvSpPr/>
          <p:nvPr/>
        </p:nvSpPr>
        <p:spPr>
          <a:xfrm flipH="false" flipV="false" rot="0">
            <a:off x="6736221" y="5171667"/>
            <a:ext cx="158194" cy="24718"/>
          </a:xfrm>
          <a:custGeom>
            <a:avLst/>
            <a:gdLst/>
            <a:ahLst/>
            <a:cxnLst/>
            <a:rect r="r" b="b" t="t" l="l"/>
            <a:pathLst>
              <a:path h="24718" w="158194">
                <a:moveTo>
                  <a:pt x="0" y="0"/>
                </a:moveTo>
                <a:lnTo>
                  <a:pt x="158194" y="0"/>
                </a:lnTo>
                <a:lnTo>
                  <a:pt x="158194" y="24718"/>
                </a:lnTo>
                <a:lnTo>
                  <a:pt x="0" y="24718"/>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grpSp>
        <p:nvGrpSpPr>
          <p:cNvPr name="Group 102" id="102"/>
          <p:cNvGrpSpPr/>
          <p:nvPr/>
        </p:nvGrpSpPr>
        <p:grpSpPr>
          <a:xfrm rot="0">
            <a:off x="6834638" y="2757325"/>
            <a:ext cx="386405" cy="2654714"/>
            <a:chOff x="0" y="0"/>
            <a:chExt cx="515207" cy="3539619"/>
          </a:xfrm>
        </p:grpSpPr>
        <p:grpSp>
          <p:nvGrpSpPr>
            <p:cNvPr name="Group 103" id="103"/>
            <p:cNvGrpSpPr/>
            <p:nvPr/>
          </p:nvGrpSpPr>
          <p:grpSpPr>
            <a:xfrm rot="0">
              <a:off x="161811" y="1714924"/>
              <a:ext cx="191585" cy="177775"/>
              <a:chOff x="0" y="0"/>
              <a:chExt cx="711701" cy="660400"/>
            </a:xfrm>
          </p:grpSpPr>
          <p:sp>
            <p:nvSpPr>
              <p:cNvPr name="Freeform 104" id="104"/>
              <p:cNvSpPr/>
              <p:nvPr/>
            </p:nvSpPr>
            <p:spPr>
              <a:xfrm flipH="false" flipV="false" rot="0">
                <a:off x="0" y="0"/>
                <a:ext cx="711701" cy="660400"/>
              </a:xfrm>
              <a:custGeom>
                <a:avLst/>
                <a:gdLst/>
                <a:ahLst/>
                <a:cxnLst/>
                <a:rect r="r" b="b" t="t" l="l"/>
                <a:pathLst>
                  <a:path h="660400" w="711701">
                    <a:moveTo>
                      <a:pt x="587241" y="660400"/>
                    </a:moveTo>
                    <a:lnTo>
                      <a:pt x="124460" y="660400"/>
                    </a:lnTo>
                    <a:cubicBezTo>
                      <a:pt x="55880" y="660400"/>
                      <a:pt x="0" y="604520"/>
                      <a:pt x="0" y="535940"/>
                    </a:cubicBezTo>
                    <a:lnTo>
                      <a:pt x="0" y="124460"/>
                    </a:lnTo>
                    <a:cubicBezTo>
                      <a:pt x="0" y="55880"/>
                      <a:pt x="55880" y="0"/>
                      <a:pt x="124460" y="0"/>
                    </a:cubicBezTo>
                    <a:lnTo>
                      <a:pt x="587241" y="0"/>
                    </a:lnTo>
                    <a:cubicBezTo>
                      <a:pt x="655821" y="0"/>
                      <a:pt x="711701" y="55880"/>
                      <a:pt x="711701" y="124460"/>
                    </a:cubicBezTo>
                    <a:lnTo>
                      <a:pt x="711701" y="535940"/>
                    </a:lnTo>
                    <a:cubicBezTo>
                      <a:pt x="711701" y="604520"/>
                      <a:pt x="655821" y="660400"/>
                      <a:pt x="587241" y="660400"/>
                    </a:cubicBezTo>
                    <a:close/>
                  </a:path>
                </a:pathLst>
              </a:custGeom>
              <a:solidFill>
                <a:srgbClr val="BFA66A"/>
              </a:solidFill>
            </p:spPr>
          </p:sp>
        </p:grpSp>
        <p:grpSp>
          <p:nvGrpSpPr>
            <p:cNvPr name="Group 105" id="105"/>
            <p:cNvGrpSpPr/>
            <p:nvPr/>
          </p:nvGrpSpPr>
          <p:grpSpPr>
            <a:xfrm rot="0">
              <a:off x="0" y="1775992"/>
              <a:ext cx="515207" cy="177775"/>
              <a:chOff x="0" y="0"/>
              <a:chExt cx="1913890" cy="660400"/>
            </a:xfrm>
          </p:grpSpPr>
          <p:sp>
            <p:nvSpPr>
              <p:cNvPr name="Freeform 106" id="106"/>
              <p:cNvSpPr/>
              <p:nvPr/>
            </p:nvSpPr>
            <p:spPr>
              <a:xfrm flipH="false" flipV="false" rot="0">
                <a:off x="0" y="0"/>
                <a:ext cx="1913890" cy="660400"/>
              </a:xfrm>
              <a:custGeom>
                <a:avLst/>
                <a:gdLst/>
                <a:ahLst/>
                <a:cxnLst/>
                <a:rect r="r" b="b" t="t" l="l"/>
                <a:pathLst>
                  <a:path h="660400" w="1913890">
                    <a:moveTo>
                      <a:pt x="1789430" y="660400"/>
                    </a:moveTo>
                    <a:lnTo>
                      <a:pt x="124460" y="660400"/>
                    </a:lnTo>
                    <a:cubicBezTo>
                      <a:pt x="55880" y="660400"/>
                      <a:pt x="0" y="604520"/>
                      <a:pt x="0" y="535940"/>
                    </a:cubicBezTo>
                    <a:lnTo>
                      <a:pt x="0" y="124460"/>
                    </a:lnTo>
                    <a:cubicBezTo>
                      <a:pt x="0" y="55880"/>
                      <a:pt x="55880" y="0"/>
                      <a:pt x="124460" y="0"/>
                    </a:cubicBezTo>
                    <a:lnTo>
                      <a:pt x="1789430" y="0"/>
                    </a:lnTo>
                    <a:cubicBezTo>
                      <a:pt x="1858010" y="0"/>
                      <a:pt x="1913890" y="55880"/>
                      <a:pt x="1913890" y="124460"/>
                    </a:cubicBezTo>
                    <a:lnTo>
                      <a:pt x="1913890" y="535940"/>
                    </a:lnTo>
                    <a:cubicBezTo>
                      <a:pt x="1913890" y="604520"/>
                      <a:pt x="1858010" y="660400"/>
                      <a:pt x="1789430" y="660400"/>
                    </a:cubicBezTo>
                    <a:close/>
                  </a:path>
                </a:pathLst>
              </a:custGeom>
              <a:solidFill>
                <a:srgbClr val="ED412B"/>
              </a:solidFill>
            </p:spPr>
          </p:sp>
        </p:grpSp>
        <p:grpSp>
          <p:nvGrpSpPr>
            <p:cNvPr name="Group 107" id="107"/>
            <p:cNvGrpSpPr/>
            <p:nvPr/>
          </p:nvGrpSpPr>
          <p:grpSpPr>
            <a:xfrm rot="0">
              <a:off x="0" y="1949069"/>
              <a:ext cx="515207" cy="1590550"/>
              <a:chOff x="0" y="0"/>
              <a:chExt cx="1913890" cy="5908574"/>
            </a:xfrm>
          </p:grpSpPr>
          <p:sp>
            <p:nvSpPr>
              <p:cNvPr name="Freeform 108" id="108"/>
              <p:cNvSpPr/>
              <p:nvPr/>
            </p:nvSpPr>
            <p:spPr>
              <a:xfrm flipH="false" flipV="false" rot="0">
                <a:off x="0" y="0"/>
                <a:ext cx="1913890" cy="5908575"/>
              </a:xfrm>
              <a:custGeom>
                <a:avLst/>
                <a:gdLst/>
                <a:ahLst/>
                <a:cxnLst/>
                <a:rect r="r" b="b" t="t" l="l"/>
                <a:pathLst>
                  <a:path h="5908575" w="1913890">
                    <a:moveTo>
                      <a:pt x="1789430" y="5908575"/>
                    </a:moveTo>
                    <a:lnTo>
                      <a:pt x="124460" y="5908575"/>
                    </a:lnTo>
                    <a:cubicBezTo>
                      <a:pt x="55880" y="5908575"/>
                      <a:pt x="0" y="5852695"/>
                      <a:pt x="0" y="5784114"/>
                    </a:cubicBezTo>
                    <a:lnTo>
                      <a:pt x="0" y="124460"/>
                    </a:lnTo>
                    <a:cubicBezTo>
                      <a:pt x="0" y="55880"/>
                      <a:pt x="55880" y="0"/>
                      <a:pt x="124460" y="0"/>
                    </a:cubicBezTo>
                    <a:lnTo>
                      <a:pt x="1789430" y="0"/>
                    </a:lnTo>
                    <a:cubicBezTo>
                      <a:pt x="1858010" y="0"/>
                      <a:pt x="1913890" y="55880"/>
                      <a:pt x="1913890" y="124460"/>
                    </a:cubicBezTo>
                    <a:lnTo>
                      <a:pt x="1913890" y="5784115"/>
                    </a:lnTo>
                    <a:cubicBezTo>
                      <a:pt x="1913890" y="5852695"/>
                      <a:pt x="1858010" y="5908575"/>
                      <a:pt x="1789430" y="5908575"/>
                    </a:cubicBezTo>
                    <a:close/>
                  </a:path>
                </a:pathLst>
              </a:custGeom>
              <a:solidFill>
                <a:srgbClr val="ED412B"/>
              </a:solidFill>
            </p:spPr>
          </p:sp>
        </p:grpSp>
        <p:sp>
          <p:nvSpPr>
            <p:cNvPr name="Freeform 109" id="109"/>
            <p:cNvSpPr/>
            <p:nvPr/>
          </p:nvSpPr>
          <p:spPr>
            <a:xfrm flipH="false" flipV="false" rot="0">
              <a:off x="166278" y="2081590"/>
              <a:ext cx="181293" cy="181293"/>
            </a:xfrm>
            <a:custGeom>
              <a:avLst/>
              <a:gdLst/>
              <a:ahLst/>
              <a:cxnLst/>
              <a:rect r="r" b="b" t="t" l="l"/>
              <a:pathLst>
                <a:path h="181293" w="181293">
                  <a:moveTo>
                    <a:pt x="0" y="0"/>
                  </a:moveTo>
                  <a:lnTo>
                    <a:pt x="181293" y="0"/>
                  </a:lnTo>
                  <a:lnTo>
                    <a:pt x="181293" y="181293"/>
                  </a:lnTo>
                  <a:lnTo>
                    <a:pt x="0" y="181293"/>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10" id="110"/>
            <p:cNvSpPr/>
            <p:nvPr/>
          </p:nvSpPr>
          <p:spPr>
            <a:xfrm flipH="false" flipV="false" rot="0">
              <a:off x="151462" y="3328886"/>
              <a:ext cx="210926" cy="32957"/>
            </a:xfrm>
            <a:custGeom>
              <a:avLst/>
              <a:gdLst/>
              <a:ahLst/>
              <a:cxnLst/>
              <a:rect r="r" b="b" t="t" l="l"/>
              <a:pathLst>
                <a:path h="32957" w="210926">
                  <a:moveTo>
                    <a:pt x="0" y="0"/>
                  </a:moveTo>
                  <a:lnTo>
                    <a:pt x="210926" y="0"/>
                  </a:lnTo>
                  <a:lnTo>
                    <a:pt x="210926" y="32957"/>
                  </a:lnTo>
                  <a:lnTo>
                    <a:pt x="0" y="32957"/>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11" id="111"/>
            <p:cNvSpPr/>
            <p:nvPr/>
          </p:nvSpPr>
          <p:spPr>
            <a:xfrm flipH="false" flipV="false" rot="0">
              <a:off x="9229" y="2517508"/>
              <a:ext cx="496749" cy="442106"/>
            </a:xfrm>
            <a:custGeom>
              <a:avLst/>
              <a:gdLst/>
              <a:ahLst/>
              <a:cxnLst/>
              <a:rect r="r" b="b" t="t" l="l"/>
              <a:pathLst>
                <a:path h="442106" w="496749">
                  <a:moveTo>
                    <a:pt x="0" y="0"/>
                  </a:moveTo>
                  <a:lnTo>
                    <a:pt x="496749" y="0"/>
                  </a:lnTo>
                  <a:lnTo>
                    <a:pt x="496749" y="442106"/>
                  </a:lnTo>
                  <a:lnTo>
                    <a:pt x="0" y="442106"/>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pic>
          <p:nvPicPr>
            <p:cNvPr name="Picture 112" id="112"/>
            <p:cNvPicPr>
              <a:picLocks noChangeAspect="true"/>
            </p:cNvPicPr>
            <p:nvPr/>
          </p:nvPicPr>
          <p:blipFill>
            <a:blip r:embed="rId14"/>
            <a:srcRect l="0" t="0" r="0" b="0"/>
            <a:stretch>
              <a:fillRect/>
            </a:stretch>
          </p:blipFill>
          <p:spPr>
            <a:xfrm flipH="false" flipV="false" rot="0">
              <a:off x="41078" y="0"/>
              <a:ext cx="433050" cy="1623320"/>
            </a:xfrm>
            <a:prstGeom prst="rect">
              <a:avLst/>
            </a:prstGeom>
          </p:spPr>
        </p:pic>
      </p:grpSp>
      <p:grpSp>
        <p:nvGrpSpPr>
          <p:cNvPr name="Group 113" id="113"/>
          <p:cNvGrpSpPr/>
          <p:nvPr/>
        </p:nvGrpSpPr>
        <p:grpSpPr>
          <a:xfrm rot="0">
            <a:off x="2822896" y="3952495"/>
            <a:ext cx="387309" cy="1371724"/>
            <a:chOff x="0" y="0"/>
            <a:chExt cx="516412" cy="1828965"/>
          </a:xfrm>
        </p:grpSpPr>
        <p:grpSp>
          <p:nvGrpSpPr>
            <p:cNvPr name="Group 114" id="114"/>
            <p:cNvGrpSpPr/>
            <p:nvPr/>
          </p:nvGrpSpPr>
          <p:grpSpPr>
            <a:xfrm rot="0">
              <a:off x="162189" y="0"/>
              <a:ext cx="192034" cy="178191"/>
              <a:chOff x="0" y="0"/>
              <a:chExt cx="711701" cy="660400"/>
            </a:xfrm>
          </p:grpSpPr>
          <p:sp>
            <p:nvSpPr>
              <p:cNvPr name="Freeform 115" id="115"/>
              <p:cNvSpPr/>
              <p:nvPr/>
            </p:nvSpPr>
            <p:spPr>
              <a:xfrm flipH="false" flipV="false" rot="0">
                <a:off x="0" y="0"/>
                <a:ext cx="711701" cy="660400"/>
              </a:xfrm>
              <a:custGeom>
                <a:avLst/>
                <a:gdLst/>
                <a:ahLst/>
                <a:cxnLst/>
                <a:rect r="r" b="b" t="t" l="l"/>
                <a:pathLst>
                  <a:path h="660400" w="711701">
                    <a:moveTo>
                      <a:pt x="587241" y="660400"/>
                    </a:moveTo>
                    <a:lnTo>
                      <a:pt x="124460" y="660400"/>
                    </a:lnTo>
                    <a:cubicBezTo>
                      <a:pt x="55880" y="660400"/>
                      <a:pt x="0" y="604520"/>
                      <a:pt x="0" y="535940"/>
                    </a:cubicBezTo>
                    <a:lnTo>
                      <a:pt x="0" y="124460"/>
                    </a:lnTo>
                    <a:cubicBezTo>
                      <a:pt x="0" y="55880"/>
                      <a:pt x="55880" y="0"/>
                      <a:pt x="124460" y="0"/>
                    </a:cubicBezTo>
                    <a:lnTo>
                      <a:pt x="587241" y="0"/>
                    </a:lnTo>
                    <a:cubicBezTo>
                      <a:pt x="655821" y="0"/>
                      <a:pt x="711701" y="55880"/>
                      <a:pt x="711701" y="124460"/>
                    </a:cubicBezTo>
                    <a:lnTo>
                      <a:pt x="711701" y="535940"/>
                    </a:lnTo>
                    <a:cubicBezTo>
                      <a:pt x="711701" y="604520"/>
                      <a:pt x="655821" y="660400"/>
                      <a:pt x="587241" y="660400"/>
                    </a:cubicBezTo>
                    <a:close/>
                  </a:path>
                </a:pathLst>
              </a:custGeom>
              <a:solidFill>
                <a:srgbClr val="BFA66A"/>
              </a:solidFill>
            </p:spPr>
          </p:sp>
        </p:grpSp>
        <p:grpSp>
          <p:nvGrpSpPr>
            <p:cNvPr name="Group 116" id="116"/>
            <p:cNvGrpSpPr/>
            <p:nvPr/>
          </p:nvGrpSpPr>
          <p:grpSpPr>
            <a:xfrm rot="0">
              <a:off x="0" y="61211"/>
              <a:ext cx="516412" cy="178191"/>
              <a:chOff x="0" y="0"/>
              <a:chExt cx="1913890" cy="660400"/>
            </a:xfrm>
          </p:grpSpPr>
          <p:sp>
            <p:nvSpPr>
              <p:cNvPr name="Freeform 117" id="117"/>
              <p:cNvSpPr/>
              <p:nvPr/>
            </p:nvSpPr>
            <p:spPr>
              <a:xfrm flipH="false" flipV="false" rot="0">
                <a:off x="0" y="0"/>
                <a:ext cx="1913890" cy="660400"/>
              </a:xfrm>
              <a:custGeom>
                <a:avLst/>
                <a:gdLst/>
                <a:ahLst/>
                <a:cxnLst/>
                <a:rect r="r" b="b" t="t" l="l"/>
                <a:pathLst>
                  <a:path h="660400" w="1913890">
                    <a:moveTo>
                      <a:pt x="1789430" y="660400"/>
                    </a:moveTo>
                    <a:lnTo>
                      <a:pt x="124460" y="660400"/>
                    </a:lnTo>
                    <a:cubicBezTo>
                      <a:pt x="55880" y="660400"/>
                      <a:pt x="0" y="604520"/>
                      <a:pt x="0" y="535940"/>
                    </a:cubicBezTo>
                    <a:lnTo>
                      <a:pt x="0" y="124460"/>
                    </a:lnTo>
                    <a:cubicBezTo>
                      <a:pt x="0" y="55880"/>
                      <a:pt x="55880" y="0"/>
                      <a:pt x="124460" y="0"/>
                    </a:cubicBezTo>
                    <a:lnTo>
                      <a:pt x="1789430" y="0"/>
                    </a:lnTo>
                    <a:cubicBezTo>
                      <a:pt x="1858010" y="0"/>
                      <a:pt x="1913890" y="55880"/>
                      <a:pt x="1913890" y="124460"/>
                    </a:cubicBezTo>
                    <a:lnTo>
                      <a:pt x="1913890" y="535940"/>
                    </a:lnTo>
                    <a:cubicBezTo>
                      <a:pt x="1913890" y="604520"/>
                      <a:pt x="1858010" y="660400"/>
                      <a:pt x="1789430" y="660400"/>
                    </a:cubicBezTo>
                    <a:close/>
                  </a:path>
                </a:pathLst>
              </a:custGeom>
              <a:solidFill>
                <a:srgbClr val="38B6FF"/>
              </a:solidFill>
            </p:spPr>
          </p:sp>
        </p:grpSp>
        <p:grpSp>
          <p:nvGrpSpPr>
            <p:cNvPr name="Group 118" id="118"/>
            <p:cNvGrpSpPr/>
            <p:nvPr/>
          </p:nvGrpSpPr>
          <p:grpSpPr>
            <a:xfrm rot="0">
              <a:off x="0" y="234693"/>
              <a:ext cx="516412" cy="1594272"/>
              <a:chOff x="0" y="0"/>
              <a:chExt cx="1913890" cy="5908574"/>
            </a:xfrm>
          </p:grpSpPr>
          <p:sp>
            <p:nvSpPr>
              <p:cNvPr name="Freeform 119" id="119"/>
              <p:cNvSpPr/>
              <p:nvPr/>
            </p:nvSpPr>
            <p:spPr>
              <a:xfrm flipH="false" flipV="false" rot="0">
                <a:off x="0" y="0"/>
                <a:ext cx="1913890" cy="5908575"/>
              </a:xfrm>
              <a:custGeom>
                <a:avLst/>
                <a:gdLst/>
                <a:ahLst/>
                <a:cxnLst/>
                <a:rect r="r" b="b" t="t" l="l"/>
                <a:pathLst>
                  <a:path h="5908575" w="1913890">
                    <a:moveTo>
                      <a:pt x="1789430" y="5908575"/>
                    </a:moveTo>
                    <a:lnTo>
                      <a:pt x="124460" y="5908575"/>
                    </a:lnTo>
                    <a:cubicBezTo>
                      <a:pt x="55880" y="5908575"/>
                      <a:pt x="0" y="5852695"/>
                      <a:pt x="0" y="5784114"/>
                    </a:cubicBezTo>
                    <a:lnTo>
                      <a:pt x="0" y="124460"/>
                    </a:lnTo>
                    <a:cubicBezTo>
                      <a:pt x="0" y="55880"/>
                      <a:pt x="55880" y="0"/>
                      <a:pt x="124460" y="0"/>
                    </a:cubicBezTo>
                    <a:lnTo>
                      <a:pt x="1789430" y="0"/>
                    </a:lnTo>
                    <a:cubicBezTo>
                      <a:pt x="1858010" y="0"/>
                      <a:pt x="1913890" y="55880"/>
                      <a:pt x="1913890" y="124460"/>
                    </a:cubicBezTo>
                    <a:lnTo>
                      <a:pt x="1913890" y="5784115"/>
                    </a:lnTo>
                    <a:cubicBezTo>
                      <a:pt x="1913890" y="5852695"/>
                      <a:pt x="1858010" y="5908575"/>
                      <a:pt x="1789430" y="5908575"/>
                    </a:cubicBezTo>
                    <a:close/>
                  </a:path>
                </a:pathLst>
              </a:custGeom>
              <a:solidFill>
                <a:srgbClr val="38B6FF"/>
              </a:solidFill>
            </p:spPr>
          </p:sp>
        </p:grpSp>
        <p:sp>
          <p:nvSpPr>
            <p:cNvPr name="Freeform 120" id="120"/>
            <p:cNvSpPr/>
            <p:nvPr/>
          </p:nvSpPr>
          <p:spPr>
            <a:xfrm flipH="false" flipV="false" rot="0">
              <a:off x="166668" y="367524"/>
              <a:ext cx="181717" cy="181717"/>
            </a:xfrm>
            <a:custGeom>
              <a:avLst/>
              <a:gdLst/>
              <a:ahLst/>
              <a:cxnLst/>
              <a:rect r="r" b="b" t="t" l="l"/>
              <a:pathLst>
                <a:path h="181717" w="181717">
                  <a:moveTo>
                    <a:pt x="0" y="0"/>
                  </a:moveTo>
                  <a:lnTo>
                    <a:pt x="181717" y="0"/>
                  </a:lnTo>
                  <a:lnTo>
                    <a:pt x="181717" y="181718"/>
                  </a:lnTo>
                  <a:lnTo>
                    <a:pt x="0" y="181718"/>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1" id="121"/>
            <p:cNvSpPr/>
            <p:nvPr/>
          </p:nvSpPr>
          <p:spPr>
            <a:xfrm flipH="false" flipV="false" rot="0">
              <a:off x="151816" y="1617739"/>
              <a:ext cx="211419" cy="33034"/>
            </a:xfrm>
            <a:custGeom>
              <a:avLst/>
              <a:gdLst/>
              <a:ahLst/>
              <a:cxnLst/>
              <a:rect r="r" b="b" t="t" l="l"/>
              <a:pathLst>
                <a:path h="33034" w="211419">
                  <a:moveTo>
                    <a:pt x="0" y="0"/>
                  </a:moveTo>
                  <a:lnTo>
                    <a:pt x="211420" y="0"/>
                  </a:lnTo>
                  <a:lnTo>
                    <a:pt x="211420" y="33035"/>
                  </a:lnTo>
                  <a:lnTo>
                    <a:pt x="0" y="3303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grpSp>
      <p:grpSp>
        <p:nvGrpSpPr>
          <p:cNvPr name="Group 122" id="122"/>
          <p:cNvGrpSpPr/>
          <p:nvPr/>
        </p:nvGrpSpPr>
        <p:grpSpPr>
          <a:xfrm rot="0">
            <a:off x="2363188" y="3952495"/>
            <a:ext cx="387309" cy="1371724"/>
            <a:chOff x="0" y="0"/>
            <a:chExt cx="516412" cy="1828965"/>
          </a:xfrm>
        </p:grpSpPr>
        <p:grpSp>
          <p:nvGrpSpPr>
            <p:cNvPr name="Group 123" id="123"/>
            <p:cNvGrpSpPr/>
            <p:nvPr/>
          </p:nvGrpSpPr>
          <p:grpSpPr>
            <a:xfrm rot="0">
              <a:off x="162189" y="0"/>
              <a:ext cx="192034" cy="178191"/>
              <a:chOff x="0" y="0"/>
              <a:chExt cx="711701" cy="660400"/>
            </a:xfrm>
          </p:grpSpPr>
          <p:sp>
            <p:nvSpPr>
              <p:cNvPr name="Freeform 124" id="124"/>
              <p:cNvSpPr/>
              <p:nvPr/>
            </p:nvSpPr>
            <p:spPr>
              <a:xfrm flipH="false" flipV="false" rot="0">
                <a:off x="0" y="0"/>
                <a:ext cx="711701" cy="660400"/>
              </a:xfrm>
              <a:custGeom>
                <a:avLst/>
                <a:gdLst/>
                <a:ahLst/>
                <a:cxnLst/>
                <a:rect r="r" b="b" t="t" l="l"/>
                <a:pathLst>
                  <a:path h="660400" w="711701">
                    <a:moveTo>
                      <a:pt x="587241" y="660400"/>
                    </a:moveTo>
                    <a:lnTo>
                      <a:pt x="124460" y="660400"/>
                    </a:lnTo>
                    <a:cubicBezTo>
                      <a:pt x="55880" y="660400"/>
                      <a:pt x="0" y="604520"/>
                      <a:pt x="0" y="535940"/>
                    </a:cubicBezTo>
                    <a:lnTo>
                      <a:pt x="0" y="124460"/>
                    </a:lnTo>
                    <a:cubicBezTo>
                      <a:pt x="0" y="55880"/>
                      <a:pt x="55880" y="0"/>
                      <a:pt x="124460" y="0"/>
                    </a:cubicBezTo>
                    <a:lnTo>
                      <a:pt x="587241" y="0"/>
                    </a:lnTo>
                    <a:cubicBezTo>
                      <a:pt x="655821" y="0"/>
                      <a:pt x="711701" y="55880"/>
                      <a:pt x="711701" y="124460"/>
                    </a:cubicBezTo>
                    <a:lnTo>
                      <a:pt x="711701" y="535940"/>
                    </a:lnTo>
                    <a:cubicBezTo>
                      <a:pt x="711701" y="604520"/>
                      <a:pt x="655821" y="660400"/>
                      <a:pt x="587241" y="660400"/>
                    </a:cubicBezTo>
                    <a:close/>
                  </a:path>
                </a:pathLst>
              </a:custGeom>
              <a:solidFill>
                <a:srgbClr val="BFA66A"/>
              </a:solidFill>
            </p:spPr>
          </p:sp>
        </p:grpSp>
        <p:grpSp>
          <p:nvGrpSpPr>
            <p:cNvPr name="Group 125" id="125"/>
            <p:cNvGrpSpPr/>
            <p:nvPr/>
          </p:nvGrpSpPr>
          <p:grpSpPr>
            <a:xfrm rot="0">
              <a:off x="0" y="61211"/>
              <a:ext cx="516412" cy="178191"/>
              <a:chOff x="0" y="0"/>
              <a:chExt cx="1913890" cy="660400"/>
            </a:xfrm>
          </p:grpSpPr>
          <p:sp>
            <p:nvSpPr>
              <p:cNvPr name="Freeform 126" id="126"/>
              <p:cNvSpPr/>
              <p:nvPr/>
            </p:nvSpPr>
            <p:spPr>
              <a:xfrm flipH="false" flipV="false" rot="0">
                <a:off x="0" y="0"/>
                <a:ext cx="1913890" cy="660400"/>
              </a:xfrm>
              <a:custGeom>
                <a:avLst/>
                <a:gdLst/>
                <a:ahLst/>
                <a:cxnLst/>
                <a:rect r="r" b="b" t="t" l="l"/>
                <a:pathLst>
                  <a:path h="660400" w="1913890">
                    <a:moveTo>
                      <a:pt x="1789430" y="660400"/>
                    </a:moveTo>
                    <a:lnTo>
                      <a:pt x="124460" y="660400"/>
                    </a:lnTo>
                    <a:cubicBezTo>
                      <a:pt x="55880" y="660400"/>
                      <a:pt x="0" y="604520"/>
                      <a:pt x="0" y="535940"/>
                    </a:cubicBezTo>
                    <a:lnTo>
                      <a:pt x="0" y="124460"/>
                    </a:lnTo>
                    <a:cubicBezTo>
                      <a:pt x="0" y="55880"/>
                      <a:pt x="55880" y="0"/>
                      <a:pt x="124460" y="0"/>
                    </a:cubicBezTo>
                    <a:lnTo>
                      <a:pt x="1789430" y="0"/>
                    </a:lnTo>
                    <a:cubicBezTo>
                      <a:pt x="1858010" y="0"/>
                      <a:pt x="1913890" y="55880"/>
                      <a:pt x="1913890" y="124460"/>
                    </a:cubicBezTo>
                    <a:lnTo>
                      <a:pt x="1913890" y="535940"/>
                    </a:lnTo>
                    <a:cubicBezTo>
                      <a:pt x="1913890" y="604520"/>
                      <a:pt x="1858010" y="660400"/>
                      <a:pt x="1789430" y="660400"/>
                    </a:cubicBezTo>
                    <a:close/>
                  </a:path>
                </a:pathLst>
              </a:custGeom>
              <a:solidFill>
                <a:srgbClr val="38B6FF"/>
              </a:solidFill>
            </p:spPr>
          </p:sp>
        </p:grpSp>
        <p:grpSp>
          <p:nvGrpSpPr>
            <p:cNvPr name="Group 127" id="127"/>
            <p:cNvGrpSpPr/>
            <p:nvPr/>
          </p:nvGrpSpPr>
          <p:grpSpPr>
            <a:xfrm rot="0">
              <a:off x="0" y="234693"/>
              <a:ext cx="516412" cy="1594272"/>
              <a:chOff x="0" y="0"/>
              <a:chExt cx="1913890" cy="5908574"/>
            </a:xfrm>
          </p:grpSpPr>
          <p:sp>
            <p:nvSpPr>
              <p:cNvPr name="Freeform 128" id="128"/>
              <p:cNvSpPr/>
              <p:nvPr/>
            </p:nvSpPr>
            <p:spPr>
              <a:xfrm flipH="false" flipV="false" rot="0">
                <a:off x="0" y="0"/>
                <a:ext cx="1913890" cy="5908575"/>
              </a:xfrm>
              <a:custGeom>
                <a:avLst/>
                <a:gdLst/>
                <a:ahLst/>
                <a:cxnLst/>
                <a:rect r="r" b="b" t="t" l="l"/>
                <a:pathLst>
                  <a:path h="5908575" w="1913890">
                    <a:moveTo>
                      <a:pt x="1789430" y="5908575"/>
                    </a:moveTo>
                    <a:lnTo>
                      <a:pt x="124460" y="5908575"/>
                    </a:lnTo>
                    <a:cubicBezTo>
                      <a:pt x="55880" y="5908575"/>
                      <a:pt x="0" y="5852695"/>
                      <a:pt x="0" y="5784114"/>
                    </a:cubicBezTo>
                    <a:lnTo>
                      <a:pt x="0" y="124460"/>
                    </a:lnTo>
                    <a:cubicBezTo>
                      <a:pt x="0" y="55880"/>
                      <a:pt x="55880" y="0"/>
                      <a:pt x="124460" y="0"/>
                    </a:cubicBezTo>
                    <a:lnTo>
                      <a:pt x="1789430" y="0"/>
                    </a:lnTo>
                    <a:cubicBezTo>
                      <a:pt x="1858010" y="0"/>
                      <a:pt x="1913890" y="55880"/>
                      <a:pt x="1913890" y="124460"/>
                    </a:cubicBezTo>
                    <a:lnTo>
                      <a:pt x="1913890" y="5784115"/>
                    </a:lnTo>
                    <a:cubicBezTo>
                      <a:pt x="1913890" y="5852695"/>
                      <a:pt x="1858010" y="5908575"/>
                      <a:pt x="1789430" y="5908575"/>
                    </a:cubicBezTo>
                    <a:close/>
                  </a:path>
                </a:pathLst>
              </a:custGeom>
              <a:solidFill>
                <a:srgbClr val="38B6FF"/>
              </a:solidFill>
            </p:spPr>
          </p:sp>
        </p:grpSp>
        <p:sp>
          <p:nvSpPr>
            <p:cNvPr name="Freeform 129" id="129"/>
            <p:cNvSpPr/>
            <p:nvPr/>
          </p:nvSpPr>
          <p:spPr>
            <a:xfrm flipH="false" flipV="false" rot="0">
              <a:off x="166668" y="367524"/>
              <a:ext cx="181717" cy="181717"/>
            </a:xfrm>
            <a:custGeom>
              <a:avLst/>
              <a:gdLst/>
              <a:ahLst/>
              <a:cxnLst/>
              <a:rect r="r" b="b" t="t" l="l"/>
              <a:pathLst>
                <a:path h="181717" w="181717">
                  <a:moveTo>
                    <a:pt x="0" y="0"/>
                  </a:moveTo>
                  <a:lnTo>
                    <a:pt x="181717" y="0"/>
                  </a:lnTo>
                  <a:lnTo>
                    <a:pt x="181717" y="181718"/>
                  </a:lnTo>
                  <a:lnTo>
                    <a:pt x="0" y="181718"/>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30" id="130"/>
            <p:cNvSpPr/>
            <p:nvPr/>
          </p:nvSpPr>
          <p:spPr>
            <a:xfrm flipH="false" flipV="false" rot="0">
              <a:off x="151816" y="1617739"/>
              <a:ext cx="211419" cy="33034"/>
            </a:xfrm>
            <a:custGeom>
              <a:avLst/>
              <a:gdLst/>
              <a:ahLst/>
              <a:cxnLst/>
              <a:rect r="r" b="b" t="t" l="l"/>
              <a:pathLst>
                <a:path h="33034" w="211419">
                  <a:moveTo>
                    <a:pt x="0" y="0"/>
                  </a:moveTo>
                  <a:lnTo>
                    <a:pt x="211420" y="0"/>
                  </a:lnTo>
                  <a:lnTo>
                    <a:pt x="211420" y="33035"/>
                  </a:lnTo>
                  <a:lnTo>
                    <a:pt x="0" y="3303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grpSp>
      <p:grpSp>
        <p:nvGrpSpPr>
          <p:cNvPr name="Group 131" id="131"/>
          <p:cNvGrpSpPr/>
          <p:nvPr/>
        </p:nvGrpSpPr>
        <p:grpSpPr>
          <a:xfrm rot="0">
            <a:off x="2593042" y="4040315"/>
            <a:ext cx="387309" cy="1371724"/>
            <a:chOff x="0" y="0"/>
            <a:chExt cx="516412" cy="1828965"/>
          </a:xfrm>
        </p:grpSpPr>
        <p:grpSp>
          <p:nvGrpSpPr>
            <p:cNvPr name="Group 132" id="132"/>
            <p:cNvGrpSpPr/>
            <p:nvPr/>
          </p:nvGrpSpPr>
          <p:grpSpPr>
            <a:xfrm rot="0">
              <a:off x="162189" y="0"/>
              <a:ext cx="192034" cy="178191"/>
              <a:chOff x="0" y="0"/>
              <a:chExt cx="711701" cy="660400"/>
            </a:xfrm>
          </p:grpSpPr>
          <p:sp>
            <p:nvSpPr>
              <p:cNvPr name="Freeform 133" id="133"/>
              <p:cNvSpPr/>
              <p:nvPr/>
            </p:nvSpPr>
            <p:spPr>
              <a:xfrm flipH="false" flipV="false" rot="0">
                <a:off x="0" y="0"/>
                <a:ext cx="711701" cy="660400"/>
              </a:xfrm>
              <a:custGeom>
                <a:avLst/>
                <a:gdLst/>
                <a:ahLst/>
                <a:cxnLst/>
                <a:rect r="r" b="b" t="t" l="l"/>
                <a:pathLst>
                  <a:path h="660400" w="711701">
                    <a:moveTo>
                      <a:pt x="587241" y="660400"/>
                    </a:moveTo>
                    <a:lnTo>
                      <a:pt x="124460" y="660400"/>
                    </a:lnTo>
                    <a:cubicBezTo>
                      <a:pt x="55880" y="660400"/>
                      <a:pt x="0" y="604520"/>
                      <a:pt x="0" y="535940"/>
                    </a:cubicBezTo>
                    <a:lnTo>
                      <a:pt x="0" y="124460"/>
                    </a:lnTo>
                    <a:cubicBezTo>
                      <a:pt x="0" y="55880"/>
                      <a:pt x="55880" y="0"/>
                      <a:pt x="124460" y="0"/>
                    </a:cubicBezTo>
                    <a:lnTo>
                      <a:pt x="587241" y="0"/>
                    </a:lnTo>
                    <a:cubicBezTo>
                      <a:pt x="655821" y="0"/>
                      <a:pt x="711701" y="55880"/>
                      <a:pt x="711701" y="124460"/>
                    </a:cubicBezTo>
                    <a:lnTo>
                      <a:pt x="711701" y="535940"/>
                    </a:lnTo>
                    <a:cubicBezTo>
                      <a:pt x="711701" y="604520"/>
                      <a:pt x="655821" y="660400"/>
                      <a:pt x="587241" y="660400"/>
                    </a:cubicBezTo>
                    <a:close/>
                  </a:path>
                </a:pathLst>
              </a:custGeom>
              <a:solidFill>
                <a:srgbClr val="BFA66A"/>
              </a:solidFill>
            </p:spPr>
          </p:sp>
        </p:grpSp>
        <p:grpSp>
          <p:nvGrpSpPr>
            <p:cNvPr name="Group 134" id="134"/>
            <p:cNvGrpSpPr/>
            <p:nvPr/>
          </p:nvGrpSpPr>
          <p:grpSpPr>
            <a:xfrm rot="0">
              <a:off x="0" y="61211"/>
              <a:ext cx="516412" cy="178191"/>
              <a:chOff x="0" y="0"/>
              <a:chExt cx="1913890" cy="660400"/>
            </a:xfrm>
          </p:grpSpPr>
          <p:sp>
            <p:nvSpPr>
              <p:cNvPr name="Freeform 135" id="135"/>
              <p:cNvSpPr/>
              <p:nvPr/>
            </p:nvSpPr>
            <p:spPr>
              <a:xfrm flipH="false" flipV="false" rot="0">
                <a:off x="0" y="0"/>
                <a:ext cx="1913890" cy="660400"/>
              </a:xfrm>
              <a:custGeom>
                <a:avLst/>
                <a:gdLst/>
                <a:ahLst/>
                <a:cxnLst/>
                <a:rect r="r" b="b" t="t" l="l"/>
                <a:pathLst>
                  <a:path h="660400" w="1913890">
                    <a:moveTo>
                      <a:pt x="1789430" y="660400"/>
                    </a:moveTo>
                    <a:lnTo>
                      <a:pt x="124460" y="660400"/>
                    </a:lnTo>
                    <a:cubicBezTo>
                      <a:pt x="55880" y="660400"/>
                      <a:pt x="0" y="604520"/>
                      <a:pt x="0" y="535940"/>
                    </a:cubicBezTo>
                    <a:lnTo>
                      <a:pt x="0" y="124460"/>
                    </a:lnTo>
                    <a:cubicBezTo>
                      <a:pt x="0" y="55880"/>
                      <a:pt x="55880" y="0"/>
                      <a:pt x="124460" y="0"/>
                    </a:cubicBezTo>
                    <a:lnTo>
                      <a:pt x="1789430" y="0"/>
                    </a:lnTo>
                    <a:cubicBezTo>
                      <a:pt x="1858010" y="0"/>
                      <a:pt x="1913890" y="55880"/>
                      <a:pt x="1913890" y="124460"/>
                    </a:cubicBezTo>
                    <a:lnTo>
                      <a:pt x="1913890" y="535940"/>
                    </a:lnTo>
                    <a:cubicBezTo>
                      <a:pt x="1913890" y="604520"/>
                      <a:pt x="1858010" y="660400"/>
                      <a:pt x="1789430" y="660400"/>
                    </a:cubicBezTo>
                    <a:close/>
                  </a:path>
                </a:pathLst>
              </a:custGeom>
              <a:solidFill>
                <a:srgbClr val="FA7017"/>
              </a:solidFill>
            </p:spPr>
          </p:sp>
        </p:grpSp>
        <p:grpSp>
          <p:nvGrpSpPr>
            <p:cNvPr name="Group 136" id="136"/>
            <p:cNvGrpSpPr/>
            <p:nvPr/>
          </p:nvGrpSpPr>
          <p:grpSpPr>
            <a:xfrm rot="0">
              <a:off x="0" y="234693"/>
              <a:ext cx="516412" cy="1594272"/>
              <a:chOff x="0" y="0"/>
              <a:chExt cx="1913890" cy="5908574"/>
            </a:xfrm>
          </p:grpSpPr>
          <p:sp>
            <p:nvSpPr>
              <p:cNvPr name="Freeform 137" id="137"/>
              <p:cNvSpPr/>
              <p:nvPr/>
            </p:nvSpPr>
            <p:spPr>
              <a:xfrm flipH="false" flipV="false" rot="0">
                <a:off x="0" y="0"/>
                <a:ext cx="1913890" cy="5908575"/>
              </a:xfrm>
              <a:custGeom>
                <a:avLst/>
                <a:gdLst/>
                <a:ahLst/>
                <a:cxnLst/>
                <a:rect r="r" b="b" t="t" l="l"/>
                <a:pathLst>
                  <a:path h="5908575" w="1913890">
                    <a:moveTo>
                      <a:pt x="1789430" y="5908575"/>
                    </a:moveTo>
                    <a:lnTo>
                      <a:pt x="124460" y="5908575"/>
                    </a:lnTo>
                    <a:cubicBezTo>
                      <a:pt x="55880" y="5908575"/>
                      <a:pt x="0" y="5852695"/>
                      <a:pt x="0" y="5784114"/>
                    </a:cubicBezTo>
                    <a:lnTo>
                      <a:pt x="0" y="124460"/>
                    </a:lnTo>
                    <a:cubicBezTo>
                      <a:pt x="0" y="55880"/>
                      <a:pt x="55880" y="0"/>
                      <a:pt x="124460" y="0"/>
                    </a:cubicBezTo>
                    <a:lnTo>
                      <a:pt x="1789430" y="0"/>
                    </a:lnTo>
                    <a:cubicBezTo>
                      <a:pt x="1858010" y="0"/>
                      <a:pt x="1913890" y="55880"/>
                      <a:pt x="1913890" y="124460"/>
                    </a:cubicBezTo>
                    <a:lnTo>
                      <a:pt x="1913890" y="5784115"/>
                    </a:lnTo>
                    <a:cubicBezTo>
                      <a:pt x="1913890" y="5852695"/>
                      <a:pt x="1858010" y="5908575"/>
                      <a:pt x="1789430" y="5908575"/>
                    </a:cubicBezTo>
                    <a:close/>
                  </a:path>
                </a:pathLst>
              </a:custGeom>
              <a:solidFill>
                <a:srgbClr val="FA7017"/>
              </a:solidFill>
            </p:spPr>
          </p:sp>
        </p:grpSp>
        <p:sp>
          <p:nvSpPr>
            <p:cNvPr name="Freeform 138" id="138"/>
            <p:cNvSpPr/>
            <p:nvPr/>
          </p:nvSpPr>
          <p:spPr>
            <a:xfrm flipH="false" flipV="false" rot="0">
              <a:off x="166668" y="367524"/>
              <a:ext cx="181717" cy="181717"/>
            </a:xfrm>
            <a:custGeom>
              <a:avLst/>
              <a:gdLst/>
              <a:ahLst/>
              <a:cxnLst/>
              <a:rect r="r" b="b" t="t" l="l"/>
              <a:pathLst>
                <a:path h="181717" w="181717">
                  <a:moveTo>
                    <a:pt x="0" y="0"/>
                  </a:moveTo>
                  <a:lnTo>
                    <a:pt x="181717" y="0"/>
                  </a:lnTo>
                  <a:lnTo>
                    <a:pt x="181717" y="181718"/>
                  </a:lnTo>
                  <a:lnTo>
                    <a:pt x="0" y="181718"/>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39" id="139"/>
            <p:cNvSpPr/>
            <p:nvPr/>
          </p:nvSpPr>
          <p:spPr>
            <a:xfrm flipH="false" flipV="false" rot="0">
              <a:off x="151816" y="1617739"/>
              <a:ext cx="211419" cy="33034"/>
            </a:xfrm>
            <a:custGeom>
              <a:avLst/>
              <a:gdLst/>
              <a:ahLst/>
              <a:cxnLst/>
              <a:rect r="r" b="b" t="t" l="l"/>
              <a:pathLst>
                <a:path h="33034" w="211419">
                  <a:moveTo>
                    <a:pt x="0" y="0"/>
                  </a:moveTo>
                  <a:lnTo>
                    <a:pt x="211420" y="0"/>
                  </a:lnTo>
                  <a:lnTo>
                    <a:pt x="211420" y="33035"/>
                  </a:lnTo>
                  <a:lnTo>
                    <a:pt x="0" y="3303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40" id="140"/>
            <p:cNvSpPr/>
            <p:nvPr/>
          </p:nvSpPr>
          <p:spPr>
            <a:xfrm flipH="false" flipV="false" rot="0">
              <a:off x="56553" y="757261"/>
              <a:ext cx="403307" cy="358943"/>
            </a:xfrm>
            <a:custGeom>
              <a:avLst/>
              <a:gdLst/>
              <a:ahLst/>
              <a:cxnLst/>
              <a:rect r="r" b="b" t="t" l="l"/>
              <a:pathLst>
                <a:path h="358943" w="403307">
                  <a:moveTo>
                    <a:pt x="0" y="0"/>
                  </a:moveTo>
                  <a:lnTo>
                    <a:pt x="403307" y="0"/>
                  </a:lnTo>
                  <a:lnTo>
                    <a:pt x="403307" y="358943"/>
                  </a:lnTo>
                  <a:lnTo>
                    <a:pt x="0" y="358943"/>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grpSp>
      <p:sp>
        <p:nvSpPr>
          <p:cNvPr name="TextBox 141" id="141"/>
          <p:cNvSpPr txBox="true"/>
          <p:nvPr/>
        </p:nvSpPr>
        <p:spPr>
          <a:xfrm rot="0">
            <a:off x="2229860" y="5645348"/>
            <a:ext cx="1113672" cy="570260"/>
          </a:xfrm>
          <a:prstGeom prst="rect">
            <a:avLst/>
          </a:prstGeom>
        </p:spPr>
        <p:txBody>
          <a:bodyPr anchor="t" rtlCol="false" tIns="0" lIns="0" bIns="0" rIns="0">
            <a:spAutoFit/>
          </a:bodyPr>
          <a:lstStyle/>
          <a:p>
            <a:pPr algn="ctr" marL="0" indent="0" lvl="0">
              <a:lnSpc>
                <a:spcPts val="1562"/>
              </a:lnSpc>
              <a:spcBef>
                <a:spcPct val="0"/>
              </a:spcBef>
            </a:pPr>
            <a:r>
              <a:rPr lang="en-US" sz="1148" spc="82">
                <a:solidFill>
                  <a:srgbClr val="000000"/>
                </a:solidFill>
                <a:latin typeface="Open Sauce Light"/>
              </a:rPr>
              <a:t>The cell short circuits &amp; heats up </a:t>
            </a:r>
          </a:p>
        </p:txBody>
      </p:sp>
      <p:sp>
        <p:nvSpPr>
          <p:cNvPr name="TextBox 142" id="142"/>
          <p:cNvSpPr txBox="true"/>
          <p:nvPr/>
        </p:nvSpPr>
        <p:spPr>
          <a:xfrm rot="0">
            <a:off x="3504792" y="5633674"/>
            <a:ext cx="1307133" cy="761779"/>
          </a:xfrm>
          <a:prstGeom prst="rect">
            <a:avLst/>
          </a:prstGeom>
        </p:spPr>
        <p:txBody>
          <a:bodyPr anchor="t" rtlCol="false" tIns="0" lIns="0" bIns="0" rIns="0">
            <a:spAutoFit/>
          </a:bodyPr>
          <a:lstStyle/>
          <a:p>
            <a:pPr algn="ctr" marL="0" indent="0" lvl="0">
              <a:lnSpc>
                <a:spcPts val="1562"/>
              </a:lnSpc>
              <a:spcBef>
                <a:spcPct val="0"/>
              </a:spcBef>
            </a:pPr>
            <a:r>
              <a:rPr lang="en-US" sz="1148" spc="82">
                <a:solidFill>
                  <a:srgbClr val="000000"/>
                </a:solidFill>
                <a:latin typeface="Open Sauce Light"/>
              </a:rPr>
              <a:t>P</a:t>
            </a:r>
            <a:r>
              <a:rPr lang="en-US" sz="1148" spc="82">
                <a:solidFill>
                  <a:srgbClr val="000000"/>
                </a:solidFill>
                <a:latin typeface="Open Sauce Light"/>
              </a:rPr>
              <a:t>ressure (in the form of gases) escapes via cell safety valve </a:t>
            </a:r>
          </a:p>
        </p:txBody>
      </p:sp>
      <p:sp>
        <p:nvSpPr>
          <p:cNvPr name="TextBox 143" id="143"/>
          <p:cNvSpPr txBox="true"/>
          <p:nvPr/>
        </p:nvSpPr>
        <p:spPr>
          <a:xfrm rot="0">
            <a:off x="6520417" y="5633674"/>
            <a:ext cx="1039846" cy="761779"/>
          </a:xfrm>
          <a:prstGeom prst="rect">
            <a:avLst/>
          </a:prstGeom>
        </p:spPr>
        <p:txBody>
          <a:bodyPr anchor="t" rtlCol="false" tIns="0" lIns="0" bIns="0" rIns="0">
            <a:spAutoFit/>
          </a:bodyPr>
          <a:lstStyle/>
          <a:p>
            <a:pPr algn="ctr" marL="0" indent="0" lvl="0">
              <a:lnSpc>
                <a:spcPts val="1562"/>
              </a:lnSpc>
              <a:spcBef>
                <a:spcPct val="0"/>
              </a:spcBef>
            </a:pPr>
            <a:r>
              <a:rPr lang="en-US" sz="1148" spc="82">
                <a:solidFill>
                  <a:srgbClr val="000000"/>
                </a:solidFill>
                <a:latin typeface="Open Sauce Light"/>
              </a:rPr>
              <a:t>Ignition or vapour cloud explosion occurs</a:t>
            </a:r>
          </a:p>
        </p:txBody>
      </p:sp>
      <p:sp>
        <p:nvSpPr>
          <p:cNvPr name="TextBox 144" id="144"/>
          <p:cNvSpPr txBox="true"/>
          <p:nvPr/>
        </p:nvSpPr>
        <p:spPr>
          <a:xfrm rot="0">
            <a:off x="731520" y="5645348"/>
            <a:ext cx="1405556" cy="761779"/>
          </a:xfrm>
          <a:prstGeom prst="rect">
            <a:avLst/>
          </a:prstGeom>
        </p:spPr>
        <p:txBody>
          <a:bodyPr anchor="t" rtlCol="false" tIns="0" lIns="0" bIns="0" rIns="0">
            <a:spAutoFit/>
          </a:bodyPr>
          <a:lstStyle/>
          <a:p>
            <a:pPr algn="ctr">
              <a:lnSpc>
                <a:spcPts val="1562"/>
              </a:lnSpc>
            </a:pPr>
            <a:r>
              <a:rPr lang="en-US" sz="1148" spc="82">
                <a:solidFill>
                  <a:srgbClr val="000000"/>
                </a:solidFill>
                <a:latin typeface="Open Sauce Light"/>
              </a:rPr>
              <a:t>A battery cell suffers abuse </a:t>
            </a:r>
          </a:p>
          <a:p>
            <a:pPr algn="ctr" marL="0" indent="0" lvl="0">
              <a:lnSpc>
                <a:spcPts val="1562"/>
              </a:lnSpc>
              <a:spcBef>
                <a:spcPct val="0"/>
              </a:spcBef>
            </a:pPr>
            <a:r>
              <a:rPr lang="en-US" sz="1148" spc="82">
                <a:solidFill>
                  <a:srgbClr val="000000"/>
                </a:solidFill>
                <a:latin typeface="Open Sauce Light"/>
              </a:rPr>
              <a:t>(ie. traffic collision)</a:t>
            </a:r>
          </a:p>
        </p:txBody>
      </p:sp>
      <p:grpSp>
        <p:nvGrpSpPr>
          <p:cNvPr name="Group 145" id="145"/>
          <p:cNvGrpSpPr/>
          <p:nvPr/>
        </p:nvGrpSpPr>
        <p:grpSpPr>
          <a:xfrm rot="0">
            <a:off x="5531674" y="4043518"/>
            <a:ext cx="143689" cy="133332"/>
            <a:chOff x="0" y="0"/>
            <a:chExt cx="711701" cy="660400"/>
          </a:xfrm>
        </p:grpSpPr>
        <p:sp>
          <p:nvSpPr>
            <p:cNvPr name="Freeform 146" id="146"/>
            <p:cNvSpPr/>
            <p:nvPr/>
          </p:nvSpPr>
          <p:spPr>
            <a:xfrm flipH="false" flipV="false" rot="0">
              <a:off x="0" y="0"/>
              <a:ext cx="711701" cy="660400"/>
            </a:xfrm>
            <a:custGeom>
              <a:avLst/>
              <a:gdLst/>
              <a:ahLst/>
              <a:cxnLst/>
              <a:rect r="r" b="b" t="t" l="l"/>
              <a:pathLst>
                <a:path h="660400" w="711701">
                  <a:moveTo>
                    <a:pt x="587241" y="660400"/>
                  </a:moveTo>
                  <a:lnTo>
                    <a:pt x="124460" y="660400"/>
                  </a:lnTo>
                  <a:cubicBezTo>
                    <a:pt x="55880" y="660400"/>
                    <a:pt x="0" y="604520"/>
                    <a:pt x="0" y="535940"/>
                  </a:cubicBezTo>
                  <a:lnTo>
                    <a:pt x="0" y="124460"/>
                  </a:lnTo>
                  <a:cubicBezTo>
                    <a:pt x="0" y="55880"/>
                    <a:pt x="55880" y="0"/>
                    <a:pt x="124460" y="0"/>
                  </a:cubicBezTo>
                  <a:lnTo>
                    <a:pt x="587241" y="0"/>
                  </a:lnTo>
                  <a:cubicBezTo>
                    <a:pt x="655821" y="0"/>
                    <a:pt x="711701" y="55880"/>
                    <a:pt x="711701" y="124460"/>
                  </a:cubicBezTo>
                  <a:lnTo>
                    <a:pt x="711701" y="535940"/>
                  </a:lnTo>
                  <a:cubicBezTo>
                    <a:pt x="711701" y="604520"/>
                    <a:pt x="655821" y="660400"/>
                    <a:pt x="587241" y="660400"/>
                  </a:cubicBezTo>
                  <a:close/>
                </a:path>
              </a:pathLst>
            </a:custGeom>
            <a:solidFill>
              <a:srgbClr val="BFA66A"/>
            </a:solidFill>
          </p:spPr>
        </p:sp>
      </p:grpSp>
      <p:grpSp>
        <p:nvGrpSpPr>
          <p:cNvPr name="Group 147" id="147"/>
          <p:cNvGrpSpPr/>
          <p:nvPr/>
        </p:nvGrpSpPr>
        <p:grpSpPr>
          <a:xfrm rot="0">
            <a:off x="5410316" y="4089319"/>
            <a:ext cx="386405" cy="133332"/>
            <a:chOff x="0" y="0"/>
            <a:chExt cx="1913890" cy="660400"/>
          </a:xfrm>
        </p:grpSpPr>
        <p:sp>
          <p:nvSpPr>
            <p:cNvPr name="Freeform 148" id="148"/>
            <p:cNvSpPr/>
            <p:nvPr/>
          </p:nvSpPr>
          <p:spPr>
            <a:xfrm flipH="false" flipV="false" rot="0">
              <a:off x="0" y="0"/>
              <a:ext cx="1913890" cy="660400"/>
            </a:xfrm>
            <a:custGeom>
              <a:avLst/>
              <a:gdLst/>
              <a:ahLst/>
              <a:cxnLst/>
              <a:rect r="r" b="b" t="t" l="l"/>
              <a:pathLst>
                <a:path h="660400" w="1913890">
                  <a:moveTo>
                    <a:pt x="1789430" y="660400"/>
                  </a:moveTo>
                  <a:lnTo>
                    <a:pt x="124460" y="660400"/>
                  </a:lnTo>
                  <a:cubicBezTo>
                    <a:pt x="55880" y="660400"/>
                    <a:pt x="0" y="604520"/>
                    <a:pt x="0" y="535940"/>
                  </a:cubicBezTo>
                  <a:lnTo>
                    <a:pt x="0" y="124460"/>
                  </a:lnTo>
                  <a:cubicBezTo>
                    <a:pt x="0" y="55880"/>
                    <a:pt x="55880" y="0"/>
                    <a:pt x="124460" y="0"/>
                  </a:cubicBezTo>
                  <a:lnTo>
                    <a:pt x="1789430" y="0"/>
                  </a:lnTo>
                  <a:cubicBezTo>
                    <a:pt x="1858010" y="0"/>
                    <a:pt x="1913890" y="55880"/>
                    <a:pt x="1913890" y="124460"/>
                  </a:cubicBezTo>
                  <a:lnTo>
                    <a:pt x="1913890" y="535940"/>
                  </a:lnTo>
                  <a:cubicBezTo>
                    <a:pt x="1913890" y="604520"/>
                    <a:pt x="1858010" y="660400"/>
                    <a:pt x="1789430" y="660400"/>
                  </a:cubicBezTo>
                  <a:close/>
                </a:path>
              </a:pathLst>
            </a:custGeom>
            <a:solidFill>
              <a:srgbClr val="ED412B"/>
            </a:solidFill>
          </p:spPr>
        </p:sp>
      </p:grpSp>
      <p:grpSp>
        <p:nvGrpSpPr>
          <p:cNvPr name="Group 149" id="149"/>
          <p:cNvGrpSpPr/>
          <p:nvPr/>
        </p:nvGrpSpPr>
        <p:grpSpPr>
          <a:xfrm rot="0">
            <a:off x="5410316" y="4219126"/>
            <a:ext cx="386405" cy="1192912"/>
            <a:chOff x="0" y="0"/>
            <a:chExt cx="1913890" cy="5908574"/>
          </a:xfrm>
        </p:grpSpPr>
        <p:sp>
          <p:nvSpPr>
            <p:cNvPr name="Freeform 150" id="150"/>
            <p:cNvSpPr/>
            <p:nvPr/>
          </p:nvSpPr>
          <p:spPr>
            <a:xfrm flipH="false" flipV="false" rot="0">
              <a:off x="0" y="0"/>
              <a:ext cx="1913890" cy="5908575"/>
            </a:xfrm>
            <a:custGeom>
              <a:avLst/>
              <a:gdLst/>
              <a:ahLst/>
              <a:cxnLst/>
              <a:rect r="r" b="b" t="t" l="l"/>
              <a:pathLst>
                <a:path h="5908575" w="1913890">
                  <a:moveTo>
                    <a:pt x="1789430" y="5908575"/>
                  </a:moveTo>
                  <a:lnTo>
                    <a:pt x="124460" y="5908575"/>
                  </a:lnTo>
                  <a:cubicBezTo>
                    <a:pt x="55880" y="5908575"/>
                    <a:pt x="0" y="5852695"/>
                    <a:pt x="0" y="5784114"/>
                  </a:cubicBezTo>
                  <a:lnTo>
                    <a:pt x="0" y="124460"/>
                  </a:lnTo>
                  <a:cubicBezTo>
                    <a:pt x="0" y="55880"/>
                    <a:pt x="55880" y="0"/>
                    <a:pt x="124460" y="0"/>
                  </a:cubicBezTo>
                  <a:lnTo>
                    <a:pt x="1789430" y="0"/>
                  </a:lnTo>
                  <a:cubicBezTo>
                    <a:pt x="1858010" y="0"/>
                    <a:pt x="1913890" y="55880"/>
                    <a:pt x="1913890" y="124460"/>
                  </a:cubicBezTo>
                  <a:lnTo>
                    <a:pt x="1913890" y="5784115"/>
                  </a:lnTo>
                  <a:cubicBezTo>
                    <a:pt x="1913890" y="5852695"/>
                    <a:pt x="1858010" y="5908575"/>
                    <a:pt x="1789430" y="5908575"/>
                  </a:cubicBezTo>
                  <a:close/>
                </a:path>
              </a:pathLst>
            </a:custGeom>
            <a:solidFill>
              <a:srgbClr val="ED412B"/>
            </a:solidFill>
          </p:spPr>
        </p:sp>
      </p:grpSp>
      <p:sp>
        <p:nvSpPr>
          <p:cNvPr name="Freeform 151" id="151"/>
          <p:cNvSpPr/>
          <p:nvPr/>
        </p:nvSpPr>
        <p:spPr>
          <a:xfrm flipH="false" flipV="false" rot="0">
            <a:off x="5535025" y="4318518"/>
            <a:ext cx="135970" cy="135970"/>
          </a:xfrm>
          <a:custGeom>
            <a:avLst/>
            <a:gdLst/>
            <a:ahLst/>
            <a:cxnLst/>
            <a:rect r="r" b="b" t="t" l="l"/>
            <a:pathLst>
              <a:path h="135970" w="135970">
                <a:moveTo>
                  <a:pt x="0" y="0"/>
                </a:moveTo>
                <a:lnTo>
                  <a:pt x="135970" y="0"/>
                </a:lnTo>
                <a:lnTo>
                  <a:pt x="135970" y="135969"/>
                </a:lnTo>
                <a:lnTo>
                  <a:pt x="0" y="135969"/>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2" id="152"/>
          <p:cNvSpPr/>
          <p:nvPr/>
        </p:nvSpPr>
        <p:spPr>
          <a:xfrm flipH="false" flipV="false" rot="0">
            <a:off x="5523912" y="5253990"/>
            <a:ext cx="158194" cy="24718"/>
          </a:xfrm>
          <a:custGeom>
            <a:avLst/>
            <a:gdLst/>
            <a:ahLst/>
            <a:cxnLst/>
            <a:rect r="r" b="b" t="t" l="l"/>
            <a:pathLst>
              <a:path h="24718" w="158194">
                <a:moveTo>
                  <a:pt x="0" y="0"/>
                </a:moveTo>
                <a:lnTo>
                  <a:pt x="158195" y="0"/>
                </a:lnTo>
                <a:lnTo>
                  <a:pt x="158195" y="24717"/>
                </a:lnTo>
                <a:lnTo>
                  <a:pt x="0" y="24717"/>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53" id="153"/>
          <p:cNvSpPr/>
          <p:nvPr/>
        </p:nvSpPr>
        <p:spPr>
          <a:xfrm flipH="false" flipV="false" rot="339567">
            <a:off x="5474611" y="3065076"/>
            <a:ext cx="564791" cy="935472"/>
          </a:xfrm>
          <a:custGeom>
            <a:avLst/>
            <a:gdLst/>
            <a:ahLst/>
            <a:cxnLst/>
            <a:rect r="r" b="b" t="t" l="l"/>
            <a:pathLst>
              <a:path h="935472" w="564791">
                <a:moveTo>
                  <a:pt x="0" y="0"/>
                </a:moveTo>
                <a:lnTo>
                  <a:pt x="564791" y="0"/>
                </a:lnTo>
                <a:lnTo>
                  <a:pt x="564791" y="935472"/>
                </a:lnTo>
                <a:lnTo>
                  <a:pt x="0" y="93547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54" id="154"/>
          <p:cNvSpPr/>
          <p:nvPr/>
        </p:nvSpPr>
        <p:spPr>
          <a:xfrm flipH="false" flipV="false" rot="-618253">
            <a:off x="5296225" y="3065076"/>
            <a:ext cx="564791" cy="935472"/>
          </a:xfrm>
          <a:custGeom>
            <a:avLst/>
            <a:gdLst/>
            <a:ahLst/>
            <a:cxnLst/>
            <a:rect r="r" b="b" t="t" l="l"/>
            <a:pathLst>
              <a:path h="935472" w="564791">
                <a:moveTo>
                  <a:pt x="0" y="0"/>
                </a:moveTo>
                <a:lnTo>
                  <a:pt x="564791" y="0"/>
                </a:lnTo>
                <a:lnTo>
                  <a:pt x="564791" y="935472"/>
                </a:lnTo>
                <a:lnTo>
                  <a:pt x="0" y="93547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55" id="155"/>
          <p:cNvSpPr/>
          <p:nvPr/>
        </p:nvSpPr>
        <p:spPr>
          <a:xfrm flipH="false" flipV="false" rot="0">
            <a:off x="5417238" y="4645456"/>
            <a:ext cx="372561" cy="331580"/>
          </a:xfrm>
          <a:custGeom>
            <a:avLst/>
            <a:gdLst/>
            <a:ahLst/>
            <a:cxnLst/>
            <a:rect r="r" b="b" t="t" l="l"/>
            <a:pathLst>
              <a:path h="331580" w="372561">
                <a:moveTo>
                  <a:pt x="0" y="0"/>
                </a:moveTo>
                <a:lnTo>
                  <a:pt x="372561" y="0"/>
                </a:lnTo>
                <a:lnTo>
                  <a:pt x="372561" y="331579"/>
                </a:lnTo>
                <a:lnTo>
                  <a:pt x="0" y="331579"/>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56" id="156"/>
          <p:cNvSpPr txBox="true"/>
          <p:nvPr/>
        </p:nvSpPr>
        <p:spPr>
          <a:xfrm rot="0">
            <a:off x="5008409" y="5633674"/>
            <a:ext cx="1189201" cy="378741"/>
          </a:xfrm>
          <a:prstGeom prst="rect">
            <a:avLst/>
          </a:prstGeom>
        </p:spPr>
        <p:txBody>
          <a:bodyPr anchor="t" rtlCol="false" tIns="0" lIns="0" bIns="0" rIns="0">
            <a:spAutoFit/>
          </a:bodyPr>
          <a:lstStyle/>
          <a:p>
            <a:pPr algn="ctr" marL="0" indent="0" lvl="0">
              <a:lnSpc>
                <a:spcPts val="1562"/>
              </a:lnSpc>
              <a:spcBef>
                <a:spcPct val="0"/>
              </a:spcBef>
            </a:pPr>
            <a:r>
              <a:rPr lang="en-US" sz="1148" spc="82">
                <a:solidFill>
                  <a:srgbClr val="000000"/>
                </a:solidFill>
                <a:latin typeface="Open Sauce Light"/>
              </a:rPr>
              <a:t>Other nearby cells heat up </a:t>
            </a:r>
          </a:p>
        </p:txBody>
      </p:sp>
      <p:grpSp>
        <p:nvGrpSpPr>
          <p:cNvPr name="Group 157" id="157"/>
          <p:cNvGrpSpPr/>
          <p:nvPr/>
        </p:nvGrpSpPr>
        <p:grpSpPr>
          <a:xfrm rot="0">
            <a:off x="8113779" y="3961195"/>
            <a:ext cx="143689" cy="133332"/>
            <a:chOff x="0" y="0"/>
            <a:chExt cx="711701" cy="660400"/>
          </a:xfrm>
        </p:grpSpPr>
        <p:sp>
          <p:nvSpPr>
            <p:cNvPr name="Freeform 158" id="158"/>
            <p:cNvSpPr/>
            <p:nvPr/>
          </p:nvSpPr>
          <p:spPr>
            <a:xfrm flipH="false" flipV="false" rot="0">
              <a:off x="0" y="0"/>
              <a:ext cx="711701" cy="660400"/>
            </a:xfrm>
            <a:custGeom>
              <a:avLst/>
              <a:gdLst/>
              <a:ahLst/>
              <a:cxnLst/>
              <a:rect r="r" b="b" t="t" l="l"/>
              <a:pathLst>
                <a:path h="660400" w="711701">
                  <a:moveTo>
                    <a:pt x="587241" y="660400"/>
                  </a:moveTo>
                  <a:lnTo>
                    <a:pt x="124460" y="660400"/>
                  </a:lnTo>
                  <a:cubicBezTo>
                    <a:pt x="55880" y="660400"/>
                    <a:pt x="0" y="604520"/>
                    <a:pt x="0" y="535940"/>
                  </a:cubicBezTo>
                  <a:lnTo>
                    <a:pt x="0" y="124460"/>
                  </a:lnTo>
                  <a:cubicBezTo>
                    <a:pt x="0" y="55880"/>
                    <a:pt x="55880" y="0"/>
                    <a:pt x="124460" y="0"/>
                  </a:cubicBezTo>
                  <a:lnTo>
                    <a:pt x="587241" y="0"/>
                  </a:lnTo>
                  <a:cubicBezTo>
                    <a:pt x="655821" y="0"/>
                    <a:pt x="711701" y="55880"/>
                    <a:pt x="711701" y="124460"/>
                  </a:cubicBezTo>
                  <a:lnTo>
                    <a:pt x="711701" y="535940"/>
                  </a:lnTo>
                  <a:cubicBezTo>
                    <a:pt x="711701" y="604520"/>
                    <a:pt x="655821" y="660400"/>
                    <a:pt x="587241" y="660400"/>
                  </a:cubicBezTo>
                  <a:close/>
                </a:path>
              </a:pathLst>
            </a:custGeom>
            <a:solidFill>
              <a:srgbClr val="BFA66A"/>
            </a:solidFill>
          </p:spPr>
        </p:sp>
      </p:grpSp>
      <p:grpSp>
        <p:nvGrpSpPr>
          <p:cNvPr name="Group 159" id="159"/>
          <p:cNvGrpSpPr/>
          <p:nvPr/>
        </p:nvGrpSpPr>
        <p:grpSpPr>
          <a:xfrm rot="0">
            <a:off x="7992421" y="4006996"/>
            <a:ext cx="386405" cy="133332"/>
            <a:chOff x="0" y="0"/>
            <a:chExt cx="1913890" cy="660400"/>
          </a:xfrm>
        </p:grpSpPr>
        <p:sp>
          <p:nvSpPr>
            <p:cNvPr name="Freeform 160" id="160"/>
            <p:cNvSpPr/>
            <p:nvPr/>
          </p:nvSpPr>
          <p:spPr>
            <a:xfrm flipH="false" flipV="false" rot="0">
              <a:off x="0" y="0"/>
              <a:ext cx="1913890" cy="660400"/>
            </a:xfrm>
            <a:custGeom>
              <a:avLst/>
              <a:gdLst/>
              <a:ahLst/>
              <a:cxnLst/>
              <a:rect r="r" b="b" t="t" l="l"/>
              <a:pathLst>
                <a:path h="660400" w="1913890">
                  <a:moveTo>
                    <a:pt x="1789430" y="660400"/>
                  </a:moveTo>
                  <a:lnTo>
                    <a:pt x="124460" y="660400"/>
                  </a:lnTo>
                  <a:cubicBezTo>
                    <a:pt x="55880" y="660400"/>
                    <a:pt x="0" y="604520"/>
                    <a:pt x="0" y="535940"/>
                  </a:cubicBezTo>
                  <a:lnTo>
                    <a:pt x="0" y="124460"/>
                  </a:lnTo>
                  <a:cubicBezTo>
                    <a:pt x="0" y="55880"/>
                    <a:pt x="55880" y="0"/>
                    <a:pt x="124460" y="0"/>
                  </a:cubicBezTo>
                  <a:lnTo>
                    <a:pt x="1789430" y="0"/>
                  </a:lnTo>
                  <a:cubicBezTo>
                    <a:pt x="1858010" y="0"/>
                    <a:pt x="1913890" y="55880"/>
                    <a:pt x="1913890" y="124460"/>
                  </a:cubicBezTo>
                  <a:lnTo>
                    <a:pt x="1913890" y="535940"/>
                  </a:lnTo>
                  <a:cubicBezTo>
                    <a:pt x="1913890" y="604520"/>
                    <a:pt x="1858010" y="660400"/>
                    <a:pt x="1789430" y="660400"/>
                  </a:cubicBezTo>
                  <a:close/>
                </a:path>
              </a:pathLst>
            </a:custGeom>
            <a:solidFill>
              <a:srgbClr val="FA7017"/>
            </a:solidFill>
          </p:spPr>
        </p:sp>
      </p:grpSp>
      <p:grpSp>
        <p:nvGrpSpPr>
          <p:cNvPr name="Group 161" id="161"/>
          <p:cNvGrpSpPr/>
          <p:nvPr/>
        </p:nvGrpSpPr>
        <p:grpSpPr>
          <a:xfrm rot="0">
            <a:off x="7992421" y="4136804"/>
            <a:ext cx="386405" cy="1192912"/>
            <a:chOff x="0" y="0"/>
            <a:chExt cx="1913890" cy="5908574"/>
          </a:xfrm>
        </p:grpSpPr>
        <p:sp>
          <p:nvSpPr>
            <p:cNvPr name="Freeform 162" id="162"/>
            <p:cNvSpPr/>
            <p:nvPr/>
          </p:nvSpPr>
          <p:spPr>
            <a:xfrm flipH="false" flipV="false" rot="0">
              <a:off x="0" y="0"/>
              <a:ext cx="1913890" cy="5908575"/>
            </a:xfrm>
            <a:custGeom>
              <a:avLst/>
              <a:gdLst/>
              <a:ahLst/>
              <a:cxnLst/>
              <a:rect r="r" b="b" t="t" l="l"/>
              <a:pathLst>
                <a:path h="5908575" w="1913890">
                  <a:moveTo>
                    <a:pt x="1789430" y="5908575"/>
                  </a:moveTo>
                  <a:lnTo>
                    <a:pt x="124460" y="5908575"/>
                  </a:lnTo>
                  <a:cubicBezTo>
                    <a:pt x="55880" y="5908575"/>
                    <a:pt x="0" y="5852695"/>
                    <a:pt x="0" y="5784114"/>
                  </a:cubicBezTo>
                  <a:lnTo>
                    <a:pt x="0" y="124460"/>
                  </a:lnTo>
                  <a:cubicBezTo>
                    <a:pt x="0" y="55880"/>
                    <a:pt x="55880" y="0"/>
                    <a:pt x="124460" y="0"/>
                  </a:cubicBezTo>
                  <a:lnTo>
                    <a:pt x="1789430" y="0"/>
                  </a:lnTo>
                  <a:cubicBezTo>
                    <a:pt x="1858010" y="0"/>
                    <a:pt x="1913890" y="55880"/>
                    <a:pt x="1913890" y="124460"/>
                  </a:cubicBezTo>
                  <a:lnTo>
                    <a:pt x="1913890" y="5784115"/>
                  </a:lnTo>
                  <a:cubicBezTo>
                    <a:pt x="1913890" y="5852695"/>
                    <a:pt x="1858010" y="5908575"/>
                    <a:pt x="1789430" y="5908575"/>
                  </a:cubicBezTo>
                  <a:close/>
                </a:path>
              </a:pathLst>
            </a:custGeom>
            <a:solidFill>
              <a:srgbClr val="FA7017"/>
            </a:solidFill>
          </p:spPr>
        </p:sp>
      </p:grpSp>
      <p:sp>
        <p:nvSpPr>
          <p:cNvPr name="Freeform 163" id="163"/>
          <p:cNvSpPr/>
          <p:nvPr/>
        </p:nvSpPr>
        <p:spPr>
          <a:xfrm flipH="false" flipV="false" rot="0">
            <a:off x="8117130" y="4236195"/>
            <a:ext cx="135970" cy="135970"/>
          </a:xfrm>
          <a:custGeom>
            <a:avLst/>
            <a:gdLst/>
            <a:ahLst/>
            <a:cxnLst/>
            <a:rect r="r" b="b" t="t" l="l"/>
            <a:pathLst>
              <a:path h="135970" w="135970">
                <a:moveTo>
                  <a:pt x="0" y="0"/>
                </a:moveTo>
                <a:lnTo>
                  <a:pt x="135969" y="0"/>
                </a:lnTo>
                <a:lnTo>
                  <a:pt x="135969" y="135970"/>
                </a:lnTo>
                <a:lnTo>
                  <a:pt x="0" y="13597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64" id="164"/>
          <p:cNvSpPr/>
          <p:nvPr/>
        </p:nvSpPr>
        <p:spPr>
          <a:xfrm flipH="false" flipV="false" rot="0">
            <a:off x="8106017" y="5171667"/>
            <a:ext cx="158194" cy="24718"/>
          </a:xfrm>
          <a:custGeom>
            <a:avLst/>
            <a:gdLst/>
            <a:ahLst/>
            <a:cxnLst/>
            <a:rect r="r" b="b" t="t" l="l"/>
            <a:pathLst>
              <a:path h="24718" w="158194">
                <a:moveTo>
                  <a:pt x="0" y="0"/>
                </a:moveTo>
                <a:lnTo>
                  <a:pt x="158195" y="0"/>
                </a:lnTo>
                <a:lnTo>
                  <a:pt x="158195" y="24718"/>
                </a:lnTo>
                <a:lnTo>
                  <a:pt x="0" y="24718"/>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65" id="165"/>
          <p:cNvSpPr/>
          <p:nvPr/>
        </p:nvSpPr>
        <p:spPr>
          <a:xfrm flipH="false" flipV="false" rot="0">
            <a:off x="7999343" y="4563133"/>
            <a:ext cx="372561" cy="331580"/>
          </a:xfrm>
          <a:custGeom>
            <a:avLst/>
            <a:gdLst/>
            <a:ahLst/>
            <a:cxnLst/>
            <a:rect r="r" b="b" t="t" l="l"/>
            <a:pathLst>
              <a:path h="331580" w="372561">
                <a:moveTo>
                  <a:pt x="0" y="0"/>
                </a:moveTo>
                <a:lnTo>
                  <a:pt x="372561" y="0"/>
                </a:lnTo>
                <a:lnTo>
                  <a:pt x="372561" y="331580"/>
                </a:lnTo>
                <a:lnTo>
                  <a:pt x="0" y="331580"/>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grpSp>
        <p:nvGrpSpPr>
          <p:cNvPr name="Group 166" id="166"/>
          <p:cNvGrpSpPr/>
          <p:nvPr/>
        </p:nvGrpSpPr>
        <p:grpSpPr>
          <a:xfrm rot="0">
            <a:off x="8331879" y="4043518"/>
            <a:ext cx="143689" cy="133332"/>
            <a:chOff x="0" y="0"/>
            <a:chExt cx="711701" cy="660400"/>
          </a:xfrm>
        </p:grpSpPr>
        <p:sp>
          <p:nvSpPr>
            <p:cNvPr name="Freeform 167" id="167"/>
            <p:cNvSpPr/>
            <p:nvPr/>
          </p:nvSpPr>
          <p:spPr>
            <a:xfrm flipH="false" flipV="false" rot="0">
              <a:off x="0" y="0"/>
              <a:ext cx="711701" cy="660400"/>
            </a:xfrm>
            <a:custGeom>
              <a:avLst/>
              <a:gdLst/>
              <a:ahLst/>
              <a:cxnLst/>
              <a:rect r="r" b="b" t="t" l="l"/>
              <a:pathLst>
                <a:path h="660400" w="711701">
                  <a:moveTo>
                    <a:pt x="587241" y="660400"/>
                  </a:moveTo>
                  <a:lnTo>
                    <a:pt x="124460" y="660400"/>
                  </a:lnTo>
                  <a:cubicBezTo>
                    <a:pt x="55880" y="660400"/>
                    <a:pt x="0" y="604520"/>
                    <a:pt x="0" y="535940"/>
                  </a:cubicBezTo>
                  <a:lnTo>
                    <a:pt x="0" y="124460"/>
                  </a:lnTo>
                  <a:cubicBezTo>
                    <a:pt x="0" y="55880"/>
                    <a:pt x="55880" y="0"/>
                    <a:pt x="124460" y="0"/>
                  </a:cubicBezTo>
                  <a:lnTo>
                    <a:pt x="587241" y="0"/>
                  </a:lnTo>
                  <a:cubicBezTo>
                    <a:pt x="655821" y="0"/>
                    <a:pt x="711701" y="55880"/>
                    <a:pt x="711701" y="124460"/>
                  </a:cubicBezTo>
                  <a:lnTo>
                    <a:pt x="711701" y="535940"/>
                  </a:lnTo>
                  <a:cubicBezTo>
                    <a:pt x="711701" y="604520"/>
                    <a:pt x="655821" y="660400"/>
                    <a:pt x="587241" y="660400"/>
                  </a:cubicBezTo>
                  <a:close/>
                </a:path>
              </a:pathLst>
            </a:custGeom>
            <a:solidFill>
              <a:srgbClr val="BFA66A"/>
            </a:solidFill>
          </p:spPr>
        </p:sp>
      </p:grpSp>
      <p:grpSp>
        <p:nvGrpSpPr>
          <p:cNvPr name="Group 168" id="168"/>
          <p:cNvGrpSpPr/>
          <p:nvPr/>
        </p:nvGrpSpPr>
        <p:grpSpPr>
          <a:xfrm rot="0">
            <a:off x="8210521" y="4089319"/>
            <a:ext cx="386405" cy="133332"/>
            <a:chOff x="0" y="0"/>
            <a:chExt cx="1913890" cy="660400"/>
          </a:xfrm>
        </p:grpSpPr>
        <p:sp>
          <p:nvSpPr>
            <p:cNvPr name="Freeform 169" id="169"/>
            <p:cNvSpPr/>
            <p:nvPr/>
          </p:nvSpPr>
          <p:spPr>
            <a:xfrm flipH="false" flipV="false" rot="0">
              <a:off x="0" y="0"/>
              <a:ext cx="1913890" cy="660400"/>
            </a:xfrm>
            <a:custGeom>
              <a:avLst/>
              <a:gdLst/>
              <a:ahLst/>
              <a:cxnLst/>
              <a:rect r="r" b="b" t="t" l="l"/>
              <a:pathLst>
                <a:path h="660400" w="1913890">
                  <a:moveTo>
                    <a:pt x="1789430" y="660400"/>
                  </a:moveTo>
                  <a:lnTo>
                    <a:pt x="124460" y="660400"/>
                  </a:lnTo>
                  <a:cubicBezTo>
                    <a:pt x="55880" y="660400"/>
                    <a:pt x="0" y="604520"/>
                    <a:pt x="0" y="535940"/>
                  </a:cubicBezTo>
                  <a:lnTo>
                    <a:pt x="0" y="124460"/>
                  </a:lnTo>
                  <a:cubicBezTo>
                    <a:pt x="0" y="55880"/>
                    <a:pt x="55880" y="0"/>
                    <a:pt x="124460" y="0"/>
                  </a:cubicBezTo>
                  <a:lnTo>
                    <a:pt x="1789430" y="0"/>
                  </a:lnTo>
                  <a:cubicBezTo>
                    <a:pt x="1858010" y="0"/>
                    <a:pt x="1913890" y="55880"/>
                    <a:pt x="1913890" y="124460"/>
                  </a:cubicBezTo>
                  <a:lnTo>
                    <a:pt x="1913890" y="535940"/>
                  </a:lnTo>
                  <a:cubicBezTo>
                    <a:pt x="1913890" y="604520"/>
                    <a:pt x="1858010" y="660400"/>
                    <a:pt x="1789430" y="660400"/>
                  </a:cubicBezTo>
                  <a:close/>
                </a:path>
              </a:pathLst>
            </a:custGeom>
            <a:solidFill>
              <a:srgbClr val="ED412B"/>
            </a:solidFill>
          </p:spPr>
        </p:sp>
      </p:grpSp>
      <p:grpSp>
        <p:nvGrpSpPr>
          <p:cNvPr name="Group 170" id="170"/>
          <p:cNvGrpSpPr/>
          <p:nvPr/>
        </p:nvGrpSpPr>
        <p:grpSpPr>
          <a:xfrm rot="0">
            <a:off x="8210521" y="4219126"/>
            <a:ext cx="386405" cy="1192912"/>
            <a:chOff x="0" y="0"/>
            <a:chExt cx="1913890" cy="5908574"/>
          </a:xfrm>
        </p:grpSpPr>
        <p:sp>
          <p:nvSpPr>
            <p:cNvPr name="Freeform 171" id="171"/>
            <p:cNvSpPr/>
            <p:nvPr/>
          </p:nvSpPr>
          <p:spPr>
            <a:xfrm flipH="false" flipV="false" rot="0">
              <a:off x="0" y="0"/>
              <a:ext cx="1913890" cy="5908575"/>
            </a:xfrm>
            <a:custGeom>
              <a:avLst/>
              <a:gdLst/>
              <a:ahLst/>
              <a:cxnLst/>
              <a:rect r="r" b="b" t="t" l="l"/>
              <a:pathLst>
                <a:path h="5908575" w="1913890">
                  <a:moveTo>
                    <a:pt x="1789430" y="5908575"/>
                  </a:moveTo>
                  <a:lnTo>
                    <a:pt x="124460" y="5908575"/>
                  </a:lnTo>
                  <a:cubicBezTo>
                    <a:pt x="55880" y="5908575"/>
                    <a:pt x="0" y="5852695"/>
                    <a:pt x="0" y="5784114"/>
                  </a:cubicBezTo>
                  <a:lnTo>
                    <a:pt x="0" y="124460"/>
                  </a:lnTo>
                  <a:cubicBezTo>
                    <a:pt x="0" y="55880"/>
                    <a:pt x="55880" y="0"/>
                    <a:pt x="124460" y="0"/>
                  </a:cubicBezTo>
                  <a:lnTo>
                    <a:pt x="1789430" y="0"/>
                  </a:lnTo>
                  <a:cubicBezTo>
                    <a:pt x="1858010" y="0"/>
                    <a:pt x="1913890" y="55880"/>
                    <a:pt x="1913890" y="124460"/>
                  </a:cubicBezTo>
                  <a:lnTo>
                    <a:pt x="1913890" y="5784115"/>
                  </a:lnTo>
                  <a:cubicBezTo>
                    <a:pt x="1913890" y="5852695"/>
                    <a:pt x="1858010" y="5908575"/>
                    <a:pt x="1789430" y="5908575"/>
                  </a:cubicBezTo>
                  <a:close/>
                </a:path>
              </a:pathLst>
            </a:custGeom>
            <a:solidFill>
              <a:srgbClr val="ED412B"/>
            </a:solidFill>
          </p:spPr>
        </p:sp>
      </p:grpSp>
      <p:sp>
        <p:nvSpPr>
          <p:cNvPr name="Freeform 172" id="172"/>
          <p:cNvSpPr/>
          <p:nvPr/>
        </p:nvSpPr>
        <p:spPr>
          <a:xfrm flipH="false" flipV="false" rot="0">
            <a:off x="8335230" y="4318518"/>
            <a:ext cx="135970" cy="135970"/>
          </a:xfrm>
          <a:custGeom>
            <a:avLst/>
            <a:gdLst/>
            <a:ahLst/>
            <a:cxnLst/>
            <a:rect r="r" b="b" t="t" l="l"/>
            <a:pathLst>
              <a:path h="135970" w="135970">
                <a:moveTo>
                  <a:pt x="0" y="0"/>
                </a:moveTo>
                <a:lnTo>
                  <a:pt x="135970" y="0"/>
                </a:lnTo>
                <a:lnTo>
                  <a:pt x="135970" y="135969"/>
                </a:lnTo>
                <a:lnTo>
                  <a:pt x="0" y="135969"/>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73" id="173"/>
          <p:cNvSpPr/>
          <p:nvPr/>
        </p:nvSpPr>
        <p:spPr>
          <a:xfrm flipH="false" flipV="false" rot="0">
            <a:off x="8324118" y="5253990"/>
            <a:ext cx="158194" cy="24718"/>
          </a:xfrm>
          <a:custGeom>
            <a:avLst/>
            <a:gdLst/>
            <a:ahLst/>
            <a:cxnLst/>
            <a:rect r="r" b="b" t="t" l="l"/>
            <a:pathLst>
              <a:path h="24718" w="158194">
                <a:moveTo>
                  <a:pt x="0" y="0"/>
                </a:moveTo>
                <a:lnTo>
                  <a:pt x="158194" y="0"/>
                </a:lnTo>
                <a:lnTo>
                  <a:pt x="158194" y="24717"/>
                </a:lnTo>
                <a:lnTo>
                  <a:pt x="0" y="24717"/>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74" id="174"/>
          <p:cNvSpPr/>
          <p:nvPr/>
        </p:nvSpPr>
        <p:spPr>
          <a:xfrm flipH="false" flipV="false" rot="0">
            <a:off x="8217443" y="4645456"/>
            <a:ext cx="372561" cy="331580"/>
          </a:xfrm>
          <a:custGeom>
            <a:avLst/>
            <a:gdLst/>
            <a:ahLst/>
            <a:cxnLst/>
            <a:rect r="r" b="b" t="t" l="l"/>
            <a:pathLst>
              <a:path h="331580" w="372561">
                <a:moveTo>
                  <a:pt x="0" y="0"/>
                </a:moveTo>
                <a:lnTo>
                  <a:pt x="372562" y="0"/>
                </a:lnTo>
                <a:lnTo>
                  <a:pt x="372562" y="331579"/>
                </a:lnTo>
                <a:lnTo>
                  <a:pt x="0" y="331579"/>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pic>
        <p:nvPicPr>
          <p:cNvPr name="Picture 175" id="175"/>
          <p:cNvPicPr>
            <a:picLocks noChangeAspect="true"/>
          </p:cNvPicPr>
          <p:nvPr/>
        </p:nvPicPr>
        <p:blipFill>
          <a:blip r:embed="rId14"/>
          <a:srcRect l="0" t="0" r="0" b="0"/>
          <a:stretch>
            <a:fillRect/>
          </a:stretch>
        </p:blipFill>
        <p:spPr>
          <a:xfrm flipH="false" flipV="false" rot="0">
            <a:off x="8217443" y="2789506"/>
            <a:ext cx="324788" cy="1217490"/>
          </a:xfrm>
          <a:prstGeom prst="rect">
            <a:avLst/>
          </a:prstGeom>
        </p:spPr>
      </p:pic>
      <p:sp>
        <p:nvSpPr>
          <p:cNvPr name="TextBox 176" id="176"/>
          <p:cNvSpPr txBox="true"/>
          <p:nvPr/>
        </p:nvSpPr>
        <p:spPr>
          <a:xfrm rot="0">
            <a:off x="7883292" y="5645348"/>
            <a:ext cx="1039846" cy="378741"/>
          </a:xfrm>
          <a:prstGeom prst="rect">
            <a:avLst/>
          </a:prstGeom>
        </p:spPr>
        <p:txBody>
          <a:bodyPr anchor="t" rtlCol="false" tIns="0" lIns="0" bIns="0" rIns="0">
            <a:spAutoFit/>
          </a:bodyPr>
          <a:lstStyle/>
          <a:p>
            <a:pPr algn="ctr" marL="0" indent="0" lvl="0">
              <a:lnSpc>
                <a:spcPts val="1562"/>
              </a:lnSpc>
              <a:spcBef>
                <a:spcPct val="0"/>
              </a:spcBef>
            </a:pPr>
            <a:r>
              <a:rPr lang="en-US" sz="1148" spc="82">
                <a:solidFill>
                  <a:srgbClr val="000000"/>
                </a:solidFill>
                <a:latin typeface="Open Sauce Light"/>
              </a:rPr>
              <a:t>Other cells follow </a:t>
            </a:r>
          </a:p>
        </p:txBody>
      </p:sp>
      <p:pic>
        <p:nvPicPr>
          <p:cNvPr name="Picture 177" id="177"/>
          <p:cNvPicPr>
            <a:picLocks noChangeAspect="true"/>
          </p:cNvPicPr>
          <p:nvPr/>
        </p:nvPicPr>
        <p:blipFill>
          <a:blip r:embed="rId14"/>
          <a:srcRect l="0" t="0" r="0" b="0"/>
          <a:stretch>
            <a:fillRect/>
          </a:stretch>
        </p:blipFill>
        <p:spPr>
          <a:xfrm flipH="false" flipV="false" rot="0">
            <a:off x="8023229" y="2717603"/>
            <a:ext cx="324788" cy="1217490"/>
          </a:xfrm>
          <a:prstGeom prst="rect">
            <a:avLst/>
          </a:prstGeom>
        </p:spPr>
      </p:pic>
      <p:sp>
        <p:nvSpPr>
          <p:cNvPr name="Freeform 178" id="178"/>
          <p:cNvSpPr/>
          <p:nvPr/>
        </p:nvSpPr>
        <p:spPr>
          <a:xfrm flipH="false" flipV="true" rot="1234689">
            <a:off x="2896187" y="3119072"/>
            <a:ext cx="1023137" cy="289036"/>
          </a:xfrm>
          <a:custGeom>
            <a:avLst/>
            <a:gdLst/>
            <a:ahLst/>
            <a:cxnLst/>
            <a:rect r="r" b="b" t="t" l="l"/>
            <a:pathLst>
              <a:path h="289036" w="1023137">
                <a:moveTo>
                  <a:pt x="0" y="289036"/>
                </a:moveTo>
                <a:lnTo>
                  <a:pt x="1023137" y="289036"/>
                </a:lnTo>
                <a:lnTo>
                  <a:pt x="1023137" y="0"/>
                </a:lnTo>
                <a:lnTo>
                  <a:pt x="0" y="0"/>
                </a:lnTo>
                <a:lnTo>
                  <a:pt x="0" y="289036"/>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179" id="179"/>
          <p:cNvSpPr/>
          <p:nvPr/>
        </p:nvSpPr>
        <p:spPr>
          <a:xfrm flipH="false" flipV="true" rot="1450836">
            <a:off x="1785447" y="3388294"/>
            <a:ext cx="1023137" cy="289036"/>
          </a:xfrm>
          <a:custGeom>
            <a:avLst/>
            <a:gdLst/>
            <a:ahLst/>
            <a:cxnLst/>
            <a:rect r="r" b="b" t="t" l="l"/>
            <a:pathLst>
              <a:path h="289036" w="1023137">
                <a:moveTo>
                  <a:pt x="0" y="289036"/>
                </a:moveTo>
                <a:lnTo>
                  <a:pt x="1023138" y="289036"/>
                </a:lnTo>
                <a:lnTo>
                  <a:pt x="1023138" y="0"/>
                </a:lnTo>
                <a:lnTo>
                  <a:pt x="0" y="0"/>
                </a:lnTo>
                <a:lnTo>
                  <a:pt x="0" y="289036"/>
                </a:lnTo>
                <a:close/>
              </a:path>
            </a:pathLst>
          </a:custGeom>
          <a:blipFill>
            <a:blip r:embed="rId15">
              <a:extLst>
                <a:ext uri="{96DAC541-7B7A-43D3-8B79-37D633B846F1}">
                  <asvg:svgBlip xmlns:asvg="http://schemas.microsoft.com/office/drawing/2016/SVG/main" r:embed="rId16"/>
                </a:ext>
              </a:extLst>
            </a:blip>
            <a:stretch>
              <a:fillRect l="0" t="0" r="0" b="0"/>
            </a:stretch>
          </a:blipFill>
        </p:spPr>
      </p:sp>
      <p:grpSp>
        <p:nvGrpSpPr>
          <p:cNvPr name="Group 180" id="180"/>
          <p:cNvGrpSpPr/>
          <p:nvPr/>
        </p:nvGrpSpPr>
        <p:grpSpPr>
          <a:xfrm rot="0">
            <a:off x="2610636" y="2609650"/>
            <a:ext cx="874751" cy="400170"/>
            <a:chOff x="0" y="0"/>
            <a:chExt cx="1166335" cy="533560"/>
          </a:xfrm>
        </p:grpSpPr>
        <p:sp>
          <p:nvSpPr>
            <p:cNvPr name="TextBox 181" id="181"/>
            <p:cNvSpPr txBox="true"/>
            <p:nvPr/>
          </p:nvSpPr>
          <p:spPr>
            <a:xfrm rot="0">
              <a:off x="0" y="9525"/>
              <a:ext cx="1166335" cy="524035"/>
            </a:xfrm>
            <a:prstGeom prst="rect">
              <a:avLst/>
            </a:prstGeom>
          </p:spPr>
          <p:txBody>
            <a:bodyPr anchor="t" rtlCol="false" tIns="0" lIns="0" bIns="0" rIns="0">
              <a:spAutoFit/>
            </a:bodyPr>
            <a:lstStyle/>
            <a:p>
              <a:pPr algn="ctr">
                <a:lnSpc>
                  <a:spcPts val="1580"/>
                </a:lnSpc>
              </a:pPr>
              <a:r>
                <a:rPr lang="en-US" sz="1317">
                  <a:solidFill>
                    <a:srgbClr val="444444"/>
                  </a:solidFill>
                  <a:latin typeface="Open Sauce Light"/>
                </a:rPr>
                <a:t>Approx 170 c</a:t>
              </a:r>
            </a:p>
          </p:txBody>
        </p:sp>
        <p:sp>
          <p:nvSpPr>
            <p:cNvPr name="TextBox 182" id="182"/>
            <p:cNvSpPr txBox="true"/>
            <p:nvPr/>
          </p:nvSpPr>
          <p:spPr>
            <a:xfrm rot="0">
              <a:off x="595116" y="195017"/>
              <a:ext cx="318599" cy="207401"/>
            </a:xfrm>
            <a:prstGeom prst="rect">
              <a:avLst/>
            </a:prstGeom>
          </p:spPr>
          <p:txBody>
            <a:bodyPr anchor="t" rtlCol="false" tIns="0" lIns="0" bIns="0" rIns="0">
              <a:spAutoFit/>
            </a:bodyPr>
            <a:lstStyle/>
            <a:p>
              <a:pPr algn="ctr">
                <a:lnSpc>
                  <a:spcPts val="1247"/>
                </a:lnSpc>
              </a:pPr>
              <a:r>
                <a:rPr lang="en-US" sz="1039">
                  <a:solidFill>
                    <a:srgbClr val="444444"/>
                  </a:solidFill>
                  <a:latin typeface="Libre Baskerville Italics"/>
                </a:rPr>
                <a:t>o</a:t>
              </a:r>
            </a:p>
          </p:txBody>
        </p:sp>
      </p:grpSp>
      <p:grpSp>
        <p:nvGrpSpPr>
          <p:cNvPr name="Group 183" id="183"/>
          <p:cNvGrpSpPr/>
          <p:nvPr/>
        </p:nvGrpSpPr>
        <p:grpSpPr>
          <a:xfrm rot="0">
            <a:off x="1434298" y="2892863"/>
            <a:ext cx="714281" cy="400170"/>
            <a:chOff x="0" y="0"/>
            <a:chExt cx="952375" cy="533560"/>
          </a:xfrm>
        </p:grpSpPr>
        <p:sp>
          <p:nvSpPr>
            <p:cNvPr name="TextBox 184" id="184"/>
            <p:cNvSpPr txBox="true"/>
            <p:nvPr/>
          </p:nvSpPr>
          <p:spPr>
            <a:xfrm rot="0">
              <a:off x="0" y="9525"/>
              <a:ext cx="952375" cy="524035"/>
            </a:xfrm>
            <a:prstGeom prst="rect">
              <a:avLst/>
            </a:prstGeom>
          </p:spPr>
          <p:txBody>
            <a:bodyPr anchor="t" rtlCol="false" tIns="0" lIns="0" bIns="0" rIns="0">
              <a:spAutoFit/>
            </a:bodyPr>
            <a:lstStyle/>
            <a:p>
              <a:pPr algn="ctr">
                <a:lnSpc>
                  <a:spcPts val="1580"/>
                </a:lnSpc>
              </a:pPr>
              <a:r>
                <a:rPr lang="en-US" sz="1317">
                  <a:solidFill>
                    <a:srgbClr val="444444"/>
                  </a:solidFill>
                  <a:latin typeface="Open Sauce Light"/>
                </a:rPr>
                <a:t>Approx 50-60 c</a:t>
              </a:r>
            </a:p>
          </p:txBody>
        </p:sp>
        <p:sp>
          <p:nvSpPr>
            <p:cNvPr name="TextBox 185" id="185"/>
            <p:cNvSpPr txBox="true"/>
            <p:nvPr/>
          </p:nvSpPr>
          <p:spPr>
            <a:xfrm rot="0">
              <a:off x="633776" y="183237"/>
              <a:ext cx="318599" cy="210616"/>
            </a:xfrm>
            <a:prstGeom prst="rect">
              <a:avLst/>
            </a:prstGeom>
          </p:spPr>
          <p:txBody>
            <a:bodyPr anchor="t" rtlCol="false" tIns="0" lIns="0" bIns="0" rIns="0">
              <a:spAutoFit/>
            </a:bodyPr>
            <a:lstStyle/>
            <a:p>
              <a:pPr algn="ctr">
                <a:lnSpc>
                  <a:spcPts val="1247"/>
                </a:lnSpc>
              </a:pPr>
              <a:r>
                <a:rPr lang="en-US" sz="1039">
                  <a:solidFill>
                    <a:srgbClr val="444444"/>
                  </a:solidFill>
                  <a:latin typeface="Open Sauce Light Italics"/>
                </a:rPr>
                <a:t>o</a:t>
              </a:r>
            </a:p>
          </p:txBody>
        </p:sp>
      </p:grpSp>
      <p:sp>
        <p:nvSpPr>
          <p:cNvPr name="TextBox 186" id="186"/>
          <p:cNvSpPr txBox="true"/>
          <p:nvPr/>
        </p:nvSpPr>
        <p:spPr>
          <a:xfrm rot="0">
            <a:off x="3743824" y="2129334"/>
            <a:ext cx="1735280" cy="590550"/>
          </a:xfrm>
          <a:prstGeom prst="rect">
            <a:avLst/>
          </a:prstGeom>
        </p:spPr>
        <p:txBody>
          <a:bodyPr anchor="t" rtlCol="false" tIns="0" lIns="0" bIns="0" rIns="0">
            <a:spAutoFit/>
          </a:bodyPr>
          <a:lstStyle/>
          <a:p>
            <a:pPr algn="ctr">
              <a:lnSpc>
                <a:spcPts val="1580"/>
              </a:lnSpc>
            </a:pPr>
            <a:r>
              <a:rPr lang="en-US" sz="1317">
                <a:solidFill>
                  <a:srgbClr val="E0475A"/>
                </a:solidFill>
                <a:latin typeface="Open Sauce Light Bold"/>
              </a:rPr>
              <a:t>Highly toxic &amp; flammable gases</a:t>
            </a:r>
            <a:r>
              <a:rPr lang="en-US" sz="1317">
                <a:solidFill>
                  <a:srgbClr val="E0475A"/>
                </a:solidFill>
                <a:latin typeface="Open Sauce Light"/>
              </a:rPr>
              <a:t> </a:t>
            </a:r>
          </a:p>
          <a:p>
            <a:pPr algn="ctr">
              <a:lnSpc>
                <a:spcPts val="1580"/>
              </a:lnSpc>
            </a:pPr>
            <a:r>
              <a:rPr lang="en-US" sz="1317">
                <a:solidFill>
                  <a:srgbClr val="444444"/>
                </a:solidFill>
                <a:latin typeface="Open Sauce Light"/>
              </a:rPr>
              <a:t>(30-50% hydrogens)</a:t>
            </a:r>
          </a:p>
        </p:txBody>
      </p:sp>
      <p:sp>
        <p:nvSpPr>
          <p:cNvPr name="Freeform 187" id="187"/>
          <p:cNvSpPr/>
          <p:nvPr/>
        </p:nvSpPr>
        <p:spPr>
          <a:xfrm flipH="false" flipV="true" rot="1234689">
            <a:off x="4363302" y="2845507"/>
            <a:ext cx="1023137" cy="289036"/>
          </a:xfrm>
          <a:custGeom>
            <a:avLst/>
            <a:gdLst/>
            <a:ahLst/>
            <a:cxnLst/>
            <a:rect r="r" b="b" t="t" l="l"/>
            <a:pathLst>
              <a:path h="289036" w="1023137">
                <a:moveTo>
                  <a:pt x="0" y="289037"/>
                </a:moveTo>
                <a:lnTo>
                  <a:pt x="1023137" y="289037"/>
                </a:lnTo>
                <a:lnTo>
                  <a:pt x="1023137" y="0"/>
                </a:lnTo>
                <a:lnTo>
                  <a:pt x="0" y="0"/>
                </a:lnTo>
                <a:lnTo>
                  <a:pt x="0" y="289037"/>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AutoShape 188" id="188"/>
          <p:cNvSpPr/>
          <p:nvPr/>
        </p:nvSpPr>
        <p:spPr>
          <a:xfrm rot="0">
            <a:off x="-214365" y="-30618"/>
            <a:ext cx="536991" cy="7477966"/>
          </a:xfrm>
          <a:prstGeom prst="rect">
            <a:avLst/>
          </a:prstGeom>
          <a:solidFill>
            <a:srgbClr val="E0475A"/>
          </a:solidFill>
        </p:spPr>
      </p:sp>
      <p:sp>
        <p:nvSpPr>
          <p:cNvPr name="TextBox 189" id="189"/>
          <p:cNvSpPr txBox="true"/>
          <p:nvPr/>
        </p:nvSpPr>
        <p:spPr>
          <a:xfrm rot="0">
            <a:off x="628131" y="6616676"/>
            <a:ext cx="8760555" cy="601599"/>
          </a:xfrm>
          <a:prstGeom prst="rect">
            <a:avLst/>
          </a:prstGeom>
        </p:spPr>
        <p:txBody>
          <a:bodyPr anchor="t" rtlCol="false" tIns="0" lIns="0" bIns="0" rIns="0">
            <a:spAutoFit/>
          </a:bodyPr>
          <a:lstStyle/>
          <a:p>
            <a:pPr algn="ctr">
              <a:lnSpc>
                <a:spcPts val="2448"/>
              </a:lnSpc>
            </a:pPr>
            <a:r>
              <a:rPr lang="en-US" sz="1800" spc="129">
                <a:solidFill>
                  <a:srgbClr val="E0475A"/>
                </a:solidFill>
                <a:latin typeface="Open Sauce Light Bold"/>
              </a:rPr>
              <a:t>Thermal runaway can occur very quickly.</a:t>
            </a:r>
          </a:p>
          <a:p>
            <a:pPr algn="ctr" marL="0" indent="0" lvl="0">
              <a:lnSpc>
                <a:spcPts val="2448"/>
              </a:lnSpc>
              <a:spcBef>
                <a:spcPct val="0"/>
              </a:spcBef>
            </a:pP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731520" y="741045"/>
            <a:ext cx="9022080" cy="537210"/>
          </a:xfrm>
          <a:prstGeom prst="rect">
            <a:avLst/>
          </a:prstGeom>
        </p:spPr>
        <p:txBody>
          <a:bodyPr anchor="t" rtlCol="false" tIns="0" lIns="0" bIns="0" rIns="0">
            <a:spAutoFit/>
          </a:bodyPr>
          <a:lstStyle/>
          <a:p>
            <a:pPr algn="l">
              <a:lnSpc>
                <a:spcPts val="4140"/>
              </a:lnSpc>
            </a:pPr>
            <a:r>
              <a:rPr lang="en-US" sz="3600">
                <a:solidFill>
                  <a:srgbClr val="E0475A"/>
                </a:solidFill>
                <a:latin typeface="Libre Baskerville"/>
              </a:rPr>
              <a:t>Thermal runaway - fire / explosion </a:t>
            </a:r>
          </a:p>
        </p:txBody>
      </p:sp>
      <p:sp>
        <p:nvSpPr>
          <p:cNvPr name="TextBox 3" id="3"/>
          <p:cNvSpPr txBox="true"/>
          <p:nvPr/>
        </p:nvSpPr>
        <p:spPr>
          <a:xfrm rot="0">
            <a:off x="753223" y="1424162"/>
            <a:ext cx="8760555" cy="714502"/>
          </a:xfrm>
          <a:prstGeom prst="rect">
            <a:avLst/>
          </a:prstGeom>
        </p:spPr>
        <p:txBody>
          <a:bodyPr anchor="t" rtlCol="false" tIns="0" lIns="0" bIns="0" rIns="0">
            <a:spAutoFit/>
          </a:bodyPr>
          <a:lstStyle/>
          <a:p>
            <a:pPr>
              <a:lnSpc>
                <a:spcPts val="1904"/>
              </a:lnSpc>
            </a:pPr>
            <a:r>
              <a:rPr lang="en-US" sz="1400" spc="100">
                <a:solidFill>
                  <a:srgbClr val="E0475A"/>
                </a:solidFill>
                <a:latin typeface="Open Sauce Light Bold"/>
              </a:rPr>
              <a:t>Rescuers should be constantly assessing for the signs of thermal runaway &amp; should evacuate immediately if they see or hear any of these signs.</a:t>
            </a:r>
          </a:p>
          <a:p>
            <a:pPr marL="0" indent="0" lvl="0">
              <a:lnSpc>
                <a:spcPts val="1904"/>
              </a:lnSpc>
              <a:spcBef>
                <a:spcPct val="0"/>
              </a:spcBef>
            </a:pPr>
          </a:p>
        </p:txBody>
      </p:sp>
      <p:sp>
        <p:nvSpPr>
          <p:cNvPr name="Freeform 4" id="4"/>
          <p:cNvSpPr/>
          <p:nvPr/>
        </p:nvSpPr>
        <p:spPr>
          <a:xfrm flipH="false" flipV="false" rot="0">
            <a:off x="2029195" y="3754909"/>
            <a:ext cx="75027" cy="11723"/>
          </a:xfrm>
          <a:custGeom>
            <a:avLst/>
            <a:gdLst/>
            <a:ahLst/>
            <a:cxnLst/>
            <a:rect r="r" b="b" t="t" l="l"/>
            <a:pathLst>
              <a:path h="11723" w="75027">
                <a:moveTo>
                  <a:pt x="0" y="0"/>
                </a:moveTo>
                <a:lnTo>
                  <a:pt x="75027" y="0"/>
                </a:lnTo>
                <a:lnTo>
                  <a:pt x="75027" y="11723"/>
                </a:lnTo>
                <a:lnTo>
                  <a:pt x="0" y="1172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AutoShape 5" id="5"/>
          <p:cNvSpPr/>
          <p:nvPr/>
        </p:nvSpPr>
        <p:spPr>
          <a:xfrm rot="0">
            <a:off x="1856824" y="3470735"/>
            <a:ext cx="4119453" cy="0"/>
          </a:xfrm>
          <a:prstGeom prst="line">
            <a:avLst/>
          </a:prstGeom>
          <a:ln cap="rnd" w="38100">
            <a:solidFill>
              <a:srgbClr val="444444"/>
            </a:solidFill>
            <a:prstDash val="solid"/>
            <a:headEnd type="none" len="sm" w="sm"/>
            <a:tailEnd type="none" len="sm" w="sm"/>
          </a:ln>
        </p:spPr>
      </p:sp>
      <p:grpSp>
        <p:nvGrpSpPr>
          <p:cNvPr name="Group 6" id="6"/>
          <p:cNvGrpSpPr/>
          <p:nvPr/>
        </p:nvGrpSpPr>
        <p:grpSpPr>
          <a:xfrm rot="85072">
            <a:off x="2251440" y="3313750"/>
            <a:ext cx="70915" cy="45967"/>
            <a:chOff x="0" y="0"/>
            <a:chExt cx="422113" cy="273611"/>
          </a:xfrm>
        </p:grpSpPr>
        <p:sp>
          <p:nvSpPr>
            <p:cNvPr name="Freeform 7" id="7"/>
            <p:cNvSpPr/>
            <p:nvPr/>
          </p:nvSpPr>
          <p:spPr>
            <a:xfrm flipH="false" flipV="false" rot="0">
              <a:off x="0" y="0"/>
              <a:ext cx="422113" cy="273611"/>
            </a:xfrm>
            <a:custGeom>
              <a:avLst/>
              <a:gdLst/>
              <a:ahLst/>
              <a:cxnLst/>
              <a:rect r="r" b="b" t="t" l="l"/>
              <a:pathLst>
                <a:path h="273611" w="422113">
                  <a:moveTo>
                    <a:pt x="0" y="0"/>
                  </a:moveTo>
                  <a:lnTo>
                    <a:pt x="422113" y="0"/>
                  </a:lnTo>
                  <a:lnTo>
                    <a:pt x="422113" y="273611"/>
                  </a:lnTo>
                  <a:lnTo>
                    <a:pt x="0" y="273611"/>
                  </a:lnTo>
                  <a:close/>
                </a:path>
              </a:pathLst>
            </a:custGeom>
            <a:solidFill>
              <a:srgbClr val="FFFFFF"/>
            </a:solidFill>
          </p:spPr>
        </p:sp>
      </p:grpSp>
      <p:grpSp>
        <p:nvGrpSpPr>
          <p:cNvPr name="Group 8" id="8"/>
          <p:cNvGrpSpPr/>
          <p:nvPr/>
        </p:nvGrpSpPr>
        <p:grpSpPr>
          <a:xfrm rot="85072">
            <a:off x="2179026" y="3737914"/>
            <a:ext cx="142968" cy="76060"/>
            <a:chOff x="0" y="0"/>
            <a:chExt cx="850998" cy="452738"/>
          </a:xfrm>
        </p:grpSpPr>
        <p:sp>
          <p:nvSpPr>
            <p:cNvPr name="Freeform 9" id="9"/>
            <p:cNvSpPr/>
            <p:nvPr/>
          </p:nvSpPr>
          <p:spPr>
            <a:xfrm flipH="false" flipV="false" rot="0">
              <a:off x="0" y="0"/>
              <a:ext cx="850998" cy="452738"/>
            </a:xfrm>
            <a:custGeom>
              <a:avLst/>
              <a:gdLst/>
              <a:ahLst/>
              <a:cxnLst/>
              <a:rect r="r" b="b" t="t" l="l"/>
              <a:pathLst>
                <a:path h="452738" w="850998">
                  <a:moveTo>
                    <a:pt x="0" y="0"/>
                  </a:moveTo>
                  <a:lnTo>
                    <a:pt x="850998" y="0"/>
                  </a:lnTo>
                  <a:lnTo>
                    <a:pt x="850998" y="452738"/>
                  </a:lnTo>
                  <a:lnTo>
                    <a:pt x="0" y="452738"/>
                  </a:lnTo>
                  <a:close/>
                </a:path>
              </a:pathLst>
            </a:custGeom>
            <a:solidFill>
              <a:srgbClr val="FFFFFF"/>
            </a:solidFill>
          </p:spPr>
        </p:sp>
      </p:grpSp>
      <p:grpSp>
        <p:nvGrpSpPr>
          <p:cNvPr name="Group 10" id="10"/>
          <p:cNvGrpSpPr/>
          <p:nvPr/>
        </p:nvGrpSpPr>
        <p:grpSpPr>
          <a:xfrm rot="85072">
            <a:off x="1421410" y="3737914"/>
            <a:ext cx="142968" cy="76060"/>
            <a:chOff x="0" y="0"/>
            <a:chExt cx="850998" cy="452738"/>
          </a:xfrm>
        </p:grpSpPr>
        <p:sp>
          <p:nvSpPr>
            <p:cNvPr name="Freeform 11" id="11"/>
            <p:cNvSpPr/>
            <p:nvPr/>
          </p:nvSpPr>
          <p:spPr>
            <a:xfrm flipH="false" flipV="false" rot="0">
              <a:off x="0" y="0"/>
              <a:ext cx="850998" cy="452738"/>
            </a:xfrm>
            <a:custGeom>
              <a:avLst/>
              <a:gdLst/>
              <a:ahLst/>
              <a:cxnLst/>
              <a:rect r="r" b="b" t="t" l="l"/>
              <a:pathLst>
                <a:path h="452738" w="850998">
                  <a:moveTo>
                    <a:pt x="0" y="0"/>
                  </a:moveTo>
                  <a:lnTo>
                    <a:pt x="850998" y="0"/>
                  </a:lnTo>
                  <a:lnTo>
                    <a:pt x="850998" y="452738"/>
                  </a:lnTo>
                  <a:lnTo>
                    <a:pt x="0" y="452738"/>
                  </a:lnTo>
                  <a:close/>
                </a:path>
              </a:pathLst>
            </a:custGeom>
            <a:solidFill>
              <a:srgbClr val="FFFFFF"/>
            </a:solidFill>
          </p:spPr>
        </p:sp>
      </p:grpSp>
      <p:sp>
        <p:nvSpPr>
          <p:cNvPr name="Freeform 12" id="12"/>
          <p:cNvSpPr/>
          <p:nvPr/>
        </p:nvSpPr>
        <p:spPr>
          <a:xfrm flipH="false" flipV="false" rot="0">
            <a:off x="1743465" y="3742837"/>
            <a:ext cx="74729" cy="11676"/>
          </a:xfrm>
          <a:custGeom>
            <a:avLst/>
            <a:gdLst/>
            <a:ahLst/>
            <a:cxnLst/>
            <a:rect r="r" b="b" t="t" l="l"/>
            <a:pathLst>
              <a:path h="11676" w="74729">
                <a:moveTo>
                  <a:pt x="0" y="0"/>
                </a:moveTo>
                <a:lnTo>
                  <a:pt x="74729" y="0"/>
                </a:lnTo>
                <a:lnTo>
                  <a:pt x="74729" y="11676"/>
                </a:lnTo>
                <a:lnTo>
                  <a:pt x="0" y="1167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3" id="13"/>
          <p:cNvSpPr/>
          <p:nvPr/>
        </p:nvSpPr>
        <p:spPr>
          <a:xfrm flipH="false" flipV="false" rot="-1149867">
            <a:off x="2494332" y="3562456"/>
            <a:ext cx="219600" cy="121318"/>
          </a:xfrm>
          <a:custGeom>
            <a:avLst/>
            <a:gdLst/>
            <a:ahLst/>
            <a:cxnLst/>
            <a:rect r="r" b="b" t="t" l="l"/>
            <a:pathLst>
              <a:path h="121318" w="219600">
                <a:moveTo>
                  <a:pt x="0" y="0"/>
                </a:moveTo>
                <a:lnTo>
                  <a:pt x="219600" y="0"/>
                </a:lnTo>
                <a:lnTo>
                  <a:pt x="219600" y="121318"/>
                </a:lnTo>
                <a:lnTo>
                  <a:pt x="0" y="121318"/>
                </a:lnTo>
                <a:lnTo>
                  <a:pt x="0" y="0"/>
                </a:lnTo>
                <a:close/>
              </a:path>
            </a:pathLst>
          </a:custGeom>
          <a:blipFill>
            <a:blip r:embed="rId4">
              <a:extLst>
                <a:ext uri="{96DAC541-7B7A-43D3-8B79-37D633B846F1}">
                  <asvg:svgBlip xmlns:asvg="http://schemas.microsoft.com/office/drawing/2016/SVG/main" r:embed="rId5"/>
                </a:ext>
              </a:extLst>
            </a:blip>
            <a:stretch>
              <a:fillRect l="-117777" t="0" r="-95555" b="-189256"/>
            </a:stretch>
          </a:blipFill>
        </p:spPr>
      </p:sp>
      <p:sp>
        <p:nvSpPr>
          <p:cNvPr name="Freeform 14" id="14"/>
          <p:cNvSpPr/>
          <p:nvPr/>
        </p:nvSpPr>
        <p:spPr>
          <a:xfrm flipH="false" flipV="false" rot="239280">
            <a:off x="2575791" y="3655799"/>
            <a:ext cx="219600" cy="121318"/>
          </a:xfrm>
          <a:custGeom>
            <a:avLst/>
            <a:gdLst/>
            <a:ahLst/>
            <a:cxnLst/>
            <a:rect r="r" b="b" t="t" l="l"/>
            <a:pathLst>
              <a:path h="121318" w="219600">
                <a:moveTo>
                  <a:pt x="0" y="0"/>
                </a:moveTo>
                <a:lnTo>
                  <a:pt x="219599" y="0"/>
                </a:lnTo>
                <a:lnTo>
                  <a:pt x="219599" y="121317"/>
                </a:lnTo>
                <a:lnTo>
                  <a:pt x="0" y="121317"/>
                </a:lnTo>
                <a:lnTo>
                  <a:pt x="0" y="0"/>
                </a:lnTo>
                <a:close/>
              </a:path>
            </a:pathLst>
          </a:custGeom>
          <a:blipFill>
            <a:blip r:embed="rId4">
              <a:extLst>
                <a:ext uri="{96DAC541-7B7A-43D3-8B79-37D633B846F1}">
                  <asvg:svgBlip xmlns:asvg="http://schemas.microsoft.com/office/drawing/2016/SVG/main" r:embed="rId5"/>
                </a:ext>
              </a:extLst>
            </a:blip>
            <a:stretch>
              <a:fillRect l="-117777" t="0" r="-95555" b="-189256"/>
            </a:stretch>
          </a:blipFill>
        </p:spPr>
      </p:sp>
      <p:sp>
        <p:nvSpPr>
          <p:cNvPr name="Freeform 15" id="15"/>
          <p:cNvSpPr/>
          <p:nvPr/>
        </p:nvSpPr>
        <p:spPr>
          <a:xfrm flipH="false" flipV="false" rot="239280">
            <a:off x="2504208" y="3754748"/>
            <a:ext cx="219600" cy="121318"/>
          </a:xfrm>
          <a:custGeom>
            <a:avLst/>
            <a:gdLst/>
            <a:ahLst/>
            <a:cxnLst/>
            <a:rect r="r" b="b" t="t" l="l"/>
            <a:pathLst>
              <a:path h="121318" w="219600">
                <a:moveTo>
                  <a:pt x="0" y="0"/>
                </a:moveTo>
                <a:lnTo>
                  <a:pt x="219599" y="0"/>
                </a:lnTo>
                <a:lnTo>
                  <a:pt x="219599" y="121318"/>
                </a:lnTo>
                <a:lnTo>
                  <a:pt x="0" y="121318"/>
                </a:lnTo>
                <a:lnTo>
                  <a:pt x="0" y="0"/>
                </a:lnTo>
                <a:close/>
              </a:path>
            </a:pathLst>
          </a:custGeom>
          <a:blipFill>
            <a:blip r:embed="rId4">
              <a:extLst>
                <a:ext uri="{96DAC541-7B7A-43D3-8B79-37D633B846F1}">
                  <asvg:svgBlip xmlns:asvg="http://schemas.microsoft.com/office/drawing/2016/SVG/main" r:embed="rId5"/>
                </a:ext>
              </a:extLst>
            </a:blip>
            <a:stretch>
              <a:fillRect l="-117777" t="0" r="-95555" b="-189256"/>
            </a:stretch>
          </a:blipFill>
        </p:spPr>
      </p:sp>
      <p:sp>
        <p:nvSpPr>
          <p:cNvPr name="Freeform 16" id="16"/>
          <p:cNvSpPr/>
          <p:nvPr/>
        </p:nvSpPr>
        <p:spPr>
          <a:xfrm flipH="false" flipV="false" rot="0">
            <a:off x="2155286" y="3728363"/>
            <a:ext cx="77959" cy="12181"/>
          </a:xfrm>
          <a:custGeom>
            <a:avLst/>
            <a:gdLst/>
            <a:ahLst/>
            <a:cxnLst/>
            <a:rect r="r" b="b" t="t" l="l"/>
            <a:pathLst>
              <a:path h="12181" w="77959">
                <a:moveTo>
                  <a:pt x="0" y="0"/>
                </a:moveTo>
                <a:lnTo>
                  <a:pt x="77959" y="0"/>
                </a:lnTo>
                <a:lnTo>
                  <a:pt x="77959" y="12181"/>
                </a:lnTo>
                <a:lnTo>
                  <a:pt x="0" y="1218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7" id="17"/>
          <p:cNvSpPr/>
          <p:nvPr/>
        </p:nvSpPr>
        <p:spPr>
          <a:xfrm flipH="false" flipV="false" rot="10579905">
            <a:off x="1184145" y="3618796"/>
            <a:ext cx="264264" cy="175735"/>
          </a:xfrm>
          <a:custGeom>
            <a:avLst/>
            <a:gdLst/>
            <a:ahLst/>
            <a:cxnLst/>
            <a:rect r="r" b="b" t="t" l="l"/>
            <a:pathLst>
              <a:path h="175735" w="264264">
                <a:moveTo>
                  <a:pt x="0" y="0"/>
                </a:moveTo>
                <a:lnTo>
                  <a:pt x="264263" y="0"/>
                </a:lnTo>
                <a:lnTo>
                  <a:pt x="264263" y="175736"/>
                </a:lnTo>
                <a:lnTo>
                  <a:pt x="0" y="17573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nvGrpSpPr>
          <p:cNvPr name="Group 18" id="18"/>
          <p:cNvGrpSpPr/>
          <p:nvPr/>
        </p:nvGrpSpPr>
        <p:grpSpPr>
          <a:xfrm rot="0">
            <a:off x="1522792" y="3467310"/>
            <a:ext cx="937690" cy="266355"/>
            <a:chOff x="0" y="0"/>
            <a:chExt cx="2168996" cy="616112"/>
          </a:xfrm>
        </p:grpSpPr>
        <p:sp>
          <p:nvSpPr>
            <p:cNvPr name="Freeform 19" id="19"/>
            <p:cNvSpPr/>
            <p:nvPr/>
          </p:nvSpPr>
          <p:spPr>
            <a:xfrm flipH="false" flipV="false" rot="0">
              <a:off x="0" y="0"/>
              <a:ext cx="2168996" cy="616112"/>
            </a:xfrm>
            <a:custGeom>
              <a:avLst/>
              <a:gdLst/>
              <a:ahLst/>
              <a:cxnLst/>
              <a:rect r="r" b="b" t="t" l="l"/>
              <a:pathLst>
                <a:path h="616112" w="2168996">
                  <a:moveTo>
                    <a:pt x="0" y="0"/>
                  </a:moveTo>
                  <a:lnTo>
                    <a:pt x="2168996" y="0"/>
                  </a:lnTo>
                  <a:lnTo>
                    <a:pt x="2168996" y="616112"/>
                  </a:lnTo>
                  <a:lnTo>
                    <a:pt x="0" y="616112"/>
                  </a:lnTo>
                  <a:close/>
                </a:path>
              </a:pathLst>
            </a:custGeom>
            <a:solidFill>
              <a:srgbClr val="FFFFFF"/>
            </a:solidFill>
          </p:spPr>
        </p:sp>
      </p:grpSp>
      <p:grpSp>
        <p:nvGrpSpPr>
          <p:cNvPr name="Group 20" id="20"/>
          <p:cNvGrpSpPr/>
          <p:nvPr/>
        </p:nvGrpSpPr>
        <p:grpSpPr>
          <a:xfrm rot="2070209">
            <a:off x="1540244" y="3403631"/>
            <a:ext cx="182486" cy="118286"/>
            <a:chOff x="0" y="0"/>
            <a:chExt cx="422113" cy="273611"/>
          </a:xfrm>
        </p:grpSpPr>
        <p:sp>
          <p:nvSpPr>
            <p:cNvPr name="Freeform 21" id="21"/>
            <p:cNvSpPr/>
            <p:nvPr/>
          </p:nvSpPr>
          <p:spPr>
            <a:xfrm flipH="false" flipV="false" rot="0">
              <a:off x="0" y="0"/>
              <a:ext cx="422113" cy="273611"/>
            </a:xfrm>
            <a:custGeom>
              <a:avLst/>
              <a:gdLst/>
              <a:ahLst/>
              <a:cxnLst/>
              <a:rect r="r" b="b" t="t" l="l"/>
              <a:pathLst>
                <a:path h="273611" w="422113">
                  <a:moveTo>
                    <a:pt x="0" y="0"/>
                  </a:moveTo>
                  <a:lnTo>
                    <a:pt x="422113" y="0"/>
                  </a:lnTo>
                  <a:lnTo>
                    <a:pt x="422113" y="273611"/>
                  </a:lnTo>
                  <a:lnTo>
                    <a:pt x="0" y="273611"/>
                  </a:lnTo>
                  <a:close/>
                </a:path>
              </a:pathLst>
            </a:custGeom>
            <a:solidFill>
              <a:srgbClr val="FFFFFF"/>
            </a:solidFill>
          </p:spPr>
        </p:sp>
      </p:grpSp>
      <p:grpSp>
        <p:nvGrpSpPr>
          <p:cNvPr name="Group 22" id="22"/>
          <p:cNvGrpSpPr/>
          <p:nvPr/>
        </p:nvGrpSpPr>
        <p:grpSpPr>
          <a:xfrm rot="-2238842">
            <a:off x="2156839" y="3224232"/>
            <a:ext cx="229321" cy="355572"/>
            <a:chOff x="0" y="0"/>
            <a:chExt cx="530449" cy="822482"/>
          </a:xfrm>
        </p:grpSpPr>
        <p:sp>
          <p:nvSpPr>
            <p:cNvPr name="Freeform 23" id="23"/>
            <p:cNvSpPr/>
            <p:nvPr/>
          </p:nvSpPr>
          <p:spPr>
            <a:xfrm flipH="false" flipV="false" rot="0">
              <a:off x="0" y="0"/>
              <a:ext cx="530449" cy="822482"/>
            </a:xfrm>
            <a:custGeom>
              <a:avLst/>
              <a:gdLst/>
              <a:ahLst/>
              <a:cxnLst/>
              <a:rect r="r" b="b" t="t" l="l"/>
              <a:pathLst>
                <a:path h="822482" w="530449">
                  <a:moveTo>
                    <a:pt x="0" y="0"/>
                  </a:moveTo>
                  <a:lnTo>
                    <a:pt x="530449" y="0"/>
                  </a:lnTo>
                  <a:lnTo>
                    <a:pt x="530449" y="822482"/>
                  </a:lnTo>
                  <a:lnTo>
                    <a:pt x="0" y="822482"/>
                  </a:lnTo>
                  <a:close/>
                </a:path>
              </a:pathLst>
            </a:custGeom>
            <a:solidFill>
              <a:srgbClr val="FFFFFF"/>
            </a:solidFill>
          </p:spPr>
        </p:sp>
      </p:grpSp>
      <p:grpSp>
        <p:nvGrpSpPr>
          <p:cNvPr name="Group 24" id="24"/>
          <p:cNvGrpSpPr/>
          <p:nvPr/>
        </p:nvGrpSpPr>
        <p:grpSpPr>
          <a:xfrm rot="-5400000">
            <a:off x="1853103" y="3123933"/>
            <a:ext cx="276095" cy="447132"/>
            <a:chOff x="0" y="0"/>
            <a:chExt cx="638643" cy="1034272"/>
          </a:xfrm>
        </p:grpSpPr>
        <p:sp>
          <p:nvSpPr>
            <p:cNvPr name="Freeform 25" id="25"/>
            <p:cNvSpPr/>
            <p:nvPr/>
          </p:nvSpPr>
          <p:spPr>
            <a:xfrm flipH="false" flipV="false" rot="0">
              <a:off x="0" y="0"/>
              <a:ext cx="638643" cy="1034272"/>
            </a:xfrm>
            <a:custGeom>
              <a:avLst/>
              <a:gdLst/>
              <a:ahLst/>
              <a:cxnLst/>
              <a:rect r="r" b="b" t="t" l="l"/>
              <a:pathLst>
                <a:path h="1034272" w="638643">
                  <a:moveTo>
                    <a:pt x="0" y="0"/>
                  </a:moveTo>
                  <a:lnTo>
                    <a:pt x="638643" y="0"/>
                  </a:lnTo>
                  <a:lnTo>
                    <a:pt x="638643" y="1034272"/>
                  </a:lnTo>
                  <a:lnTo>
                    <a:pt x="0" y="1034272"/>
                  </a:lnTo>
                  <a:close/>
                </a:path>
              </a:pathLst>
            </a:custGeom>
            <a:solidFill>
              <a:srgbClr val="FFFFFF"/>
            </a:solidFill>
          </p:spPr>
        </p:sp>
      </p:grpSp>
      <p:grpSp>
        <p:nvGrpSpPr>
          <p:cNvPr name="Group 26" id="26"/>
          <p:cNvGrpSpPr/>
          <p:nvPr/>
        </p:nvGrpSpPr>
        <p:grpSpPr>
          <a:xfrm rot="2070209">
            <a:off x="1602018" y="3354295"/>
            <a:ext cx="233094" cy="118286"/>
            <a:chOff x="0" y="0"/>
            <a:chExt cx="539175" cy="273611"/>
          </a:xfrm>
        </p:grpSpPr>
        <p:sp>
          <p:nvSpPr>
            <p:cNvPr name="Freeform 27" id="27"/>
            <p:cNvSpPr/>
            <p:nvPr/>
          </p:nvSpPr>
          <p:spPr>
            <a:xfrm flipH="false" flipV="false" rot="0">
              <a:off x="0" y="0"/>
              <a:ext cx="539175" cy="273611"/>
            </a:xfrm>
            <a:custGeom>
              <a:avLst/>
              <a:gdLst/>
              <a:ahLst/>
              <a:cxnLst/>
              <a:rect r="r" b="b" t="t" l="l"/>
              <a:pathLst>
                <a:path h="273611" w="539175">
                  <a:moveTo>
                    <a:pt x="0" y="0"/>
                  </a:moveTo>
                  <a:lnTo>
                    <a:pt x="539175" y="0"/>
                  </a:lnTo>
                  <a:lnTo>
                    <a:pt x="539175" y="273611"/>
                  </a:lnTo>
                  <a:lnTo>
                    <a:pt x="0" y="273611"/>
                  </a:lnTo>
                  <a:close/>
                </a:path>
              </a:pathLst>
            </a:custGeom>
            <a:solidFill>
              <a:srgbClr val="FFFFFF"/>
            </a:solidFill>
          </p:spPr>
        </p:sp>
      </p:grpSp>
      <p:grpSp>
        <p:nvGrpSpPr>
          <p:cNvPr name="Group 28" id="28"/>
          <p:cNvGrpSpPr/>
          <p:nvPr/>
        </p:nvGrpSpPr>
        <p:grpSpPr>
          <a:xfrm rot="2070209">
            <a:off x="1665145" y="3250733"/>
            <a:ext cx="182486" cy="118286"/>
            <a:chOff x="0" y="0"/>
            <a:chExt cx="422113" cy="273611"/>
          </a:xfrm>
        </p:grpSpPr>
        <p:sp>
          <p:nvSpPr>
            <p:cNvPr name="Freeform 29" id="29"/>
            <p:cNvSpPr/>
            <p:nvPr/>
          </p:nvSpPr>
          <p:spPr>
            <a:xfrm flipH="false" flipV="false" rot="0">
              <a:off x="0" y="0"/>
              <a:ext cx="422113" cy="273611"/>
            </a:xfrm>
            <a:custGeom>
              <a:avLst/>
              <a:gdLst/>
              <a:ahLst/>
              <a:cxnLst/>
              <a:rect r="r" b="b" t="t" l="l"/>
              <a:pathLst>
                <a:path h="273611" w="422113">
                  <a:moveTo>
                    <a:pt x="0" y="0"/>
                  </a:moveTo>
                  <a:lnTo>
                    <a:pt x="422113" y="0"/>
                  </a:lnTo>
                  <a:lnTo>
                    <a:pt x="422113" y="273611"/>
                  </a:lnTo>
                  <a:lnTo>
                    <a:pt x="0" y="273611"/>
                  </a:lnTo>
                  <a:close/>
                </a:path>
              </a:pathLst>
            </a:custGeom>
            <a:solidFill>
              <a:srgbClr val="FFFFFF"/>
            </a:solidFill>
          </p:spPr>
        </p:sp>
      </p:grpSp>
      <p:grpSp>
        <p:nvGrpSpPr>
          <p:cNvPr name="Group 30" id="30"/>
          <p:cNvGrpSpPr/>
          <p:nvPr/>
        </p:nvGrpSpPr>
        <p:grpSpPr>
          <a:xfrm rot="0">
            <a:off x="1680585" y="3152583"/>
            <a:ext cx="251643" cy="246521"/>
            <a:chOff x="0" y="0"/>
            <a:chExt cx="6350000" cy="6350000"/>
          </a:xfrm>
        </p:grpSpPr>
        <p:sp>
          <p:nvSpPr>
            <p:cNvPr name="Freeform 31" id="31"/>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sp>
      </p:grpSp>
      <p:grpSp>
        <p:nvGrpSpPr>
          <p:cNvPr name="Group 32" id="32"/>
          <p:cNvGrpSpPr/>
          <p:nvPr/>
        </p:nvGrpSpPr>
        <p:grpSpPr>
          <a:xfrm rot="0">
            <a:off x="1808665" y="3157558"/>
            <a:ext cx="406052" cy="118286"/>
            <a:chOff x="0" y="0"/>
            <a:chExt cx="939249" cy="273611"/>
          </a:xfrm>
        </p:grpSpPr>
        <p:sp>
          <p:nvSpPr>
            <p:cNvPr name="Freeform 33" id="33"/>
            <p:cNvSpPr/>
            <p:nvPr/>
          </p:nvSpPr>
          <p:spPr>
            <a:xfrm flipH="false" flipV="false" rot="0">
              <a:off x="0" y="0"/>
              <a:ext cx="939249" cy="273611"/>
            </a:xfrm>
            <a:custGeom>
              <a:avLst/>
              <a:gdLst/>
              <a:ahLst/>
              <a:cxnLst/>
              <a:rect r="r" b="b" t="t" l="l"/>
              <a:pathLst>
                <a:path h="273611" w="939249">
                  <a:moveTo>
                    <a:pt x="0" y="0"/>
                  </a:moveTo>
                  <a:lnTo>
                    <a:pt x="939249" y="0"/>
                  </a:lnTo>
                  <a:lnTo>
                    <a:pt x="939249" y="273611"/>
                  </a:lnTo>
                  <a:lnTo>
                    <a:pt x="0" y="273611"/>
                  </a:lnTo>
                  <a:close/>
                </a:path>
              </a:pathLst>
            </a:custGeom>
            <a:solidFill>
              <a:srgbClr val="FFFFFF"/>
            </a:solidFill>
          </p:spPr>
        </p:sp>
      </p:grpSp>
      <p:grpSp>
        <p:nvGrpSpPr>
          <p:cNvPr name="Group 34" id="34"/>
          <p:cNvGrpSpPr/>
          <p:nvPr/>
        </p:nvGrpSpPr>
        <p:grpSpPr>
          <a:xfrm rot="0">
            <a:off x="2047737" y="3152583"/>
            <a:ext cx="251643" cy="246521"/>
            <a:chOff x="0" y="0"/>
            <a:chExt cx="6350000" cy="6350000"/>
          </a:xfrm>
        </p:grpSpPr>
        <p:sp>
          <p:nvSpPr>
            <p:cNvPr name="Freeform 35" id="35"/>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sp>
      </p:grpSp>
      <p:grpSp>
        <p:nvGrpSpPr>
          <p:cNvPr name="Group 36" id="36"/>
          <p:cNvGrpSpPr/>
          <p:nvPr/>
        </p:nvGrpSpPr>
        <p:grpSpPr>
          <a:xfrm rot="85072">
            <a:off x="1527761" y="3269963"/>
            <a:ext cx="73687" cy="47763"/>
            <a:chOff x="0" y="0"/>
            <a:chExt cx="422113" cy="273611"/>
          </a:xfrm>
        </p:grpSpPr>
        <p:sp>
          <p:nvSpPr>
            <p:cNvPr name="Freeform 37" id="37"/>
            <p:cNvSpPr/>
            <p:nvPr/>
          </p:nvSpPr>
          <p:spPr>
            <a:xfrm flipH="false" flipV="false" rot="0">
              <a:off x="0" y="0"/>
              <a:ext cx="422113" cy="273611"/>
            </a:xfrm>
            <a:custGeom>
              <a:avLst/>
              <a:gdLst/>
              <a:ahLst/>
              <a:cxnLst/>
              <a:rect r="r" b="b" t="t" l="l"/>
              <a:pathLst>
                <a:path h="273611" w="422113">
                  <a:moveTo>
                    <a:pt x="0" y="0"/>
                  </a:moveTo>
                  <a:lnTo>
                    <a:pt x="422113" y="0"/>
                  </a:lnTo>
                  <a:lnTo>
                    <a:pt x="422113" y="273611"/>
                  </a:lnTo>
                  <a:lnTo>
                    <a:pt x="0" y="273611"/>
                  </a:lnTo>
                  <a:close/>
                </a:path>
              </a:pathLst>
            </a:custGeom>
            <a:solidFill>
              <a:srgbClr val="FFFFFF"/>
            </a:solidFill>
          </p:spPr>
        </p:sp>
      </p:grpSp>
      <p:grpSp>
        <p:nvGrpSpPr>
          <p:cNvPr name="Group 38" id="38"/>
          <p:cNvGrpSpPr/>
          <p:nvPr/>
        </p:nvGrpSpPr>
        <p:grpSpPr>
          <a:xfrm rot="85072">
            <a:off x="2386216" y="3269963"/>
            <a:ext cx="73687" cy="47763"/>
            <a:chOff x="0" y="0"/>
            <a:chExt cx="422113" cy="273611"/>
          </a:xfrm>
        </p:grpSpPr>
        <p:sp>
          <p:nvSpPr>
            <p:cNvPr name="Freeform 39" id="39"/>
            <p:cNvSpPr/>
            <p:nvPr/>
          </p:nvSpPr>
          <p:spPr>
            <a:xfrm flipH="false" flipV="false" rot="0">
              <a:off x="0" y="0"/>
              <a:ext cx="422113" cy="273611"/>
            </a:xfrm>
            <a:custGeom>
              <a:avLst/>
              <a:gdLst/>
              <a:ahLst/>
              <a:cxnLst/>
              <a:rect r="r" b="b" t="t" l="l"/>
              <a:pathLst>
                <a:path h="273611" w="422113">
                  <a:moveTo>
                    <a:pt x="0" y="0"/>
                  </a:moveTo>
                  <a:lnTo>
                    <a:pt x="422113" y="0"/>
                  </a:lnTo>
                  <a:lnTo>
                    <a:pt x="422113" y="273611"/>
                  </a:lnTo>
                  <a:lnTo>
                    <a:pt x="0" y="273611"/>
                  </a:lnTo>
                  <a:close/>
                </a:path>
              </a:pathLst>
            </a:custGeom>
            <a:solidFill>
              <a:srgbClr val="FFFFFF"/>
            </a:solidFill>
          </p:spPr>
        </p:sp>
      </p:grpSp>
      <p:grpSp>
        <p:nvGrpSpPr>
          <p:cNvPr name="Group 40" id="40"/>
          <p:cNvGrpSpPr/>
          <p:nvPr/>
        </p:nvGrpSpPr>
        <p:grpSpPr>
          <a:xfrm rot="85072">
            <a:off x="2310972" y="3710704"/>
            <a:ext cx="148555" cy="79033"/>
            <a:chOff x="0" y="0"/>
            <a:chExt cx="850998" cy="452738"/>
          </a:xfrm>
        </p:grpSpPr>
        <p:sp>
          <p:nvSpPr>
            <p:cNvPr name="Freeform 41" id="41"/>
            <p:cNvSpPr/>
            <p:nvPr/>
          </p:nvSpPr>
          <p:spPr>
            <a:xfrm flipH="false" flipV="false" rot="0">
              <a:off x="0" y="0"/>
              <a:ext cx="850998" cy="452738"/>
            </a:xfrm>
            <a:custGeom>
              <a:avLst/>
              <a:gdLst/>
              <a:ahLst/>
              <a:cxnLst/>
              <a:rect r="r" b="b" t="t" l="l"/>
              <a:pathLst>
                <a:path h="452738" w="850998">
                  <a:moveTo>
                    <a:pt x="0" y="0"/>
                  </a:moveTo>
                  <a:lnTo>
                    <a:pt x="850998" y="0"/>
                  </a:lnTo>
                  <a:lnTo>
                    <a:pt x="850998" y="452738"/>
                  </a:lnTo>
                  <a:lnTo>
                    <a:pt x="0" y="452738"/>
                  </a:lnTo>
                  <a:close/>
                </a:path>
              </a:pathLst>
            </a:custGeom>
            <a:solidFill>
              <a:srgbClr val="FFFFFF"/>
            </a:solidFill>
          </p:spPr>
        </p:sp>
      </p:grpSp>
      <p:grpSp>
        <p:nvGrpSpPr>
          <p:cNvPr name="Group 42" id="42"/>
          <p:cNvGrpSpPr/>
          <p:nvPr/>
        </p:nvGrpSpPr>
        <p:grpSpPr>
          <a:xfrm rot="85072">
            <a:off x="1523747" y="3710704"/>
            <a:ext cx="148555" cy="79033"/>
            <a:chOff x="0" y="0"/>
            <a:chExt cx="850998" cy="452738"/>
          </a:xfrm>
        </p:grpSpPr>
        <p:sp>
          <p:nvSpPr>
            <p:cNvPr name="Freeform 43" id="43"/>
            <p:cNvSpPr/>
            <p:nvPr/>
          </p:nvSpPr>
          <p:spPr>
            <a:xfrm flipH="false" flipV="false" rot="0">
              <a:off x="0" y="0"/>
              <a:ext cx="850998" cy="452738"/>
            </a:xfrm>
            <a:custGeom>
              <a:avLst/>
              <a:gdLst/>
              <a:ahLst/>
              <a:cxnLst/>
              <a:rect r="r" b="b" t="t" l="l"/>
              <a:pathLst>
                <a:path h="452738" w="850998">
                  <a:moveTo>
                    <a:pt x="0" y="0"/>
                  </a:moveTo>
                  <a:lnTo>
                    <a:pt x="850998" y="0"/>
                  </a:lnTo>
                  <a:lnTo>
                    <a:pt x="850998" y="452738"/>
                  </a:lnTo>
                  <a:lnTo>
                    <a:pt x="0" y="452738"/>
                  </a:lnTo>
                  <a:close/>
                </a:path>
              </a:pathLst>
            </a:custGeom>
            <a:solidFill>
              <a:srgbClr val="FFFFFF"/>
            </a:solidFill>
          </p:spPr>
        </p:sp>
      </p:grpSp>
      <p:sp>
        <p:nvSpPr>
          <p:cNvPr name="Freeform 44" id="44"/>
          <p:cNvSpPr/>
          <p:nvPr/>
        </p:nvSpPr>
        <p:spPr>
          <a:xfrm flipH="false" flipV="false" rot="0">
            <a:off x="1496381" y="3142142"/>
            <a:ext cx="984124" cy="675355"/>
          </a:xfrm>
          <a:custGeom>
            <a:avLst/>
            <a:gdLst/>
            <a:ahLst/>
            <a:cxnLst/>
            <a:rect r="r" b="b" t="t" l="l"/>
            <a:pathLst>
              <a:path h="675355" w="984124">
                <a:moveTo>
                  <a:pt x="0" y="0"/>
                </a:moveTo>
                <a:lnTo>
                  <a:pt x="984123" y="0"/>
                </a:lnTo>
                <a:lnTo>
                  <a:pt x="984123" y="675355"/>
                </a:lnTo>
                <a:lnTo>
                  <a:pt x="0" y="67535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45" id="45"/>
          <p:cNvSpPr/>
          <p:nvPr/>
        </p:nvSpPr>
        <p:spPr>
          <a:xfrm flipH="false" flipV="true" rot="-1144864">
            <a:off x="1270851" y="3758072"/>
            <a:ext cx="206828" cy="149175"/>
          </a:xfrm>
          <a:custGeom>
            <a:avLst/>
            <a:gdLst/>
            <a:ahLst/>
            <a:cxnLst/>
            <a:rect r="r" b="b" t="t" l="l"/>
            <a:pathLst>
              <a:path h="149175" w="206828">
                <a:moveTo>
                  <a:pt x="0" y="149175"/>
                </a:moveTo>
                <a:lnTo>
                  <a:pt x="206829" y="149175"/>
                </a:lnTo>
                <a:lnTo>
                  <a:pt x="206829" y="0"/>
                </a:lnTo>
                <a:lnTo>
                  <a:pt x="0" y="0"/>
                </a:lnTo>
                <a:lnTo>
                  <a:pt x="0" y="149175"/>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46" id="46"/>
          <p:cNvSpPr/>
          <p:nvPr/>
        </p:nvSpPr>
        <p:spPr>
          <a:xfrm flipH="false" flipV="true" rot="-6003037">
            <a:off x="7789377" y="5209383"/>
            <a:ext cx="788847" cy="595579"/>
          </a:xfrm>
          <a:custGeom>
            <a:avLst/>
            <a:gdLst/>
            <a:ahLst/>
            <a:cxnLst/>
            <a:rect r="r" b="b" t="t" l="l"/>
            <a:pathLst>
              <a:path h="595579" w="788847">
                <a:moveTo>
                  <a:pt x="0" y="595579"/>
                </a:moveTo>
                <a:lnTo>
                  <a:pt x="788847" y="595579"/>
                </a:lnTo>
                <a:lnTo>
                  <a:pt x="788847" y="0"/>
                </a:lnTo>
                <a:lnTo>
                  <a:pt x="0" y="0"/>
                </a:lnTo>
                <a:lnTo>
                  <a:pt x="0" y="595579"/>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47" id="47"/>
          <p:cNvSpPr/>
          <p:nvPr/>
        </p:nvSpPr>
        <p:spPr>
          <a:xfrm flipH="false" flipV="false" rot="0">
            <a:off x="7305209" y="5975941"/>
            <a:ext cx="82123" cy="12832"/>
          </a:xfrm>
          <a:custGeom>
            <a:avLst/>
            <a:gdLst/>
            <a:ahLst/>
            <a:cxnLst/>
            <a:rect r="r" b="b" t="t" l="l"/>
            <a:pathLst>
              <a:path h="12832" w="82123">
                <a:moveTo>
                  <a:pt x="0" y="0"/>
                </a:moveTo>
                <a:lnTo>
                  <a:pt x="82123" y="0"/>
                </a:lnTo>
                <a:lnTo>
                  <a:pt x="82123" y="12832"/>
                </a:lnTo>
                <a:lnTo>
                  <a:pt x="0" y="1283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8" id="48"/>
          <p:cNvSpPr/>
          <p:nvPr/>
        </p:nvSpPr>
        <p:spPr>
          <a:xfrm flipH="false" flipV="false" rot="0">
            <a:off x="7736074" y="5875150"/>
            <a:ext cx="85672" cy="13386"/>
          </a:xfrm>
          <a:custGeom>
            <a:avLst/>
            <a:gdLst/>
            <a:ahLst/>
            <a:cxnLst/>
            <a:rect r="r" b="b" t="t" l="l"/>
            <a:pathLst>
              <a:path h="13386" w="85672">
                <a:moveTo>
                  <a:pt x="0" y="0"/>
                </a:moveTo>
                <a:lnTo>
                  <a:pt x="85673" y="0"/>
                </a:lnTo>
                <a:lnTo>
                  <a:pt x="85673" y="13387"/>
                </a:lnTo>
                <a:lnTo>
                  <a:pt x="0" y="1338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9" id="49"/>
          <p:cNvSpPr/>
          <p:nvPr/>
        </p:nvSpPr>
        <p:spPr>
          <a:xfrm flipH="false" flipV="false" rot="-6003037">
            <a:off x="6562675" y="5102291"/>
            <a:ext cx="994014" cy="750481"/>
          </a:xfrm>
          <a:custGeom>
            <a:avLst/>
            <a:gdLst/>
            <a:ahLst/>
            <a:cxnLst/>
            <a:rect r="r" b="b" t="t" l="l"/>
            <a:pathLst>
              <a:path h="750481" w="994014">
                <a:moveTo>
                  <a:pt x="0" y="0"/>
                </a:moveTo>
                <a:lnTo>
                  <a:pt x="994015" y="0"/>
                </a:lnTo>
                <a:lnTo>
                  <a:pt x="994015" y="750481"/>
                </a:lnTo>
                <a:lnTo>
                  <a:pt x="0" y="750481"/>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50" id="50"/>
          <p:cNvSpPr/>
          <p:nvPr/>
        </p:nvSpPr>
        <p:spPr>
          <a:xfrm flipH="false" flipV="true" rot="-9576987">
            <a:off x="6489028" y="5343677"/>
            <a:ext cx="788847" cy="595579"/>
          </a:xfrm>
          <a:custGeom>
            <a:avLst/>
            <a:gdLst/>
            <a:ahLst/>
            <a:cxnLst/>
            <a:rect r="r" b="b" t="t" l="l"/>
            <a:pathLst>
              <a:path h="595579" w="788847">
                <a:moveTo>
                  <a:pt x="0" y="595580"/>
                </a:moveTo>
                <a:lnTo>
                  <a:pt x="788847" y="595580"/>
                </a:lnTo>
                <a:lnTo>
                  <a:pt x="788847" y="0"/>
                </a:lnTo>
                <a:lnTo>
                  <a:pt x="0" y="0"/>
                </a:lnTo>
                <a:lnTo>
                  <a:pt x="0" y="595580"/>
                </a:lnTo>
                <a:close/>
              </a:path>
            </a:pathLst>
          </a:custGeom>
          <a:blipFill>
            <a:blip r:embed="rId12">
              <a:extLst>
                <a:ext uri="{96DAC541-7B7A-43D3-8B79-37D633B846F1}">
                  <asvg:svgBlip xmlns:asvg="http://schemas.microsoft.com/office/drawing/2016/SVG/main" r:embed="rId13"/>
                </a:ext>
              </a:extLst>
            </a:blip>
            <a:stretch>
              <a:fillRect l="0" t="0" r="0" b="0"/>
            </a:stretch>
          </a:blipFill>
        </p:spPr>
      </p:sp>
      <p:grpSp>
        <p:nvGrpSpPr>
          <p:cNvPr name="Group 51" id="51"/>
          <p:cNvGrpSpPr/>
          <p:nvPr/>
        </p:nvGrpSpPr>
        <p:grpSpPr>
          <a:xfrm rot="0">
            <a:off x="7062702" y="5673152"/>
            <a:ext cx="1030470" cy="292709"/>
            <a:chOff x="0" y="0"/>
            <a:chExt cx="2168996" cy="616112"/>
          </a:xfrm>
        </p:grpSpPr>
        <p:sp>
          <p:nvSpPr>
            <p:cNvPr name="Freeform 52" id="52"/>
            <p:cNvSpPr/>
            <p:nvPr/>
          </p:nvSpPr>
          <p:spPr>
            <a:xfrm flipH="false" flipV="false" rot="0">
              <a:off x="0" y="0"/>
              <a:ext cx="2168996" cy="616112"/>
            </a:xfrm>
            <a:custGeom>
              <a:avLst/>
              <a:gdLst/>
              <a:ahLst/>
              <a:cxnLst/>
              <a:rect r="r" b="b" t="t" l="l"/>
              <a:pathLst>
                <a:path h="616112" w="2168996">
                  <a:moveTo>
                    <a:pt x="0" y="0"/>
                  </a:moveTo>
                  <a:lnTo>
                    <a:pt x="2168996" y="0"/>
                  </a:lnTo>
                  <a:lnTo>
                    <a:pt x="2168996" y="616112"/>
                  </a:lnTo>
                  <a:lnTo>
                    <a:pt x="0" y="616112"/>
                  </a:lnTo>
                  <a:close/>
                </a:path>
              </a:pathLst>
            </a:custGeom>
            <a:solidFill>
              <a:srgbClr val="FFFFFF"/>
            </a:solidFill>
          </p:spPr>
        </p:sp>
      </p:grpSp>
      <p:grpSp>
        <p:nvGrpSpPr>
          <p:cNvPr name="Group 53" id="53"/>
          <p:cNvGrpSpPr/>
          <p:nvPr/>
        </p:nvGrpSpPr>
        <p:grpSpPr>
          <a:xfrm rot="2070209">
            <a:off x="7081880" y="5603172"/>
            <a:ext cx="200542" cy="129990"/>
            <a:chOff x="0" y="0"/>
            <a:chExt cx="422113" cy="273611"/>
          </a:xfrm>
        </p:grpSpPr>
        <p:sp>
          <p:nvSpPr>
            <p:cNvPr name="Freeform 54" id="54"/>
            <p:cNvSpPr/>
            <p:nvPr/>
          </p:nvSpPr>
          <p:spPr>
            <a:xfrm flipH="false" flipV="false" rot="0">
              <a:off x="0" y="0"/>
              <a:ext cx="422113" cy="273611"/>
            </a:xfrm>
            <a:custGeom>
              <a:avLst/>
              <a:gdLst/>
              <a:ahLst/>
              <a:cxnLst/>
              <a:rect r="r" b="b" t="t" l="l"/>
              <a:pathLst>
                <a:path h="273611" w="422113">
                  <a:moveTo>
                    <a:pt x="0" y="0"/>
                  </a:moveTo>
                  <a:lnTo>
                    <a:pt x="422113" y="0"/>
                  </a:lnTo>
                  <a:lnTo>
                    <a:pt x="422113" y="273611"/>
                  </a:lnTo>
                  <a:lnTo>
                    <a:pt x="0" y="273611"/>
                  </a:lnTo>
                  <a:close/>
                </a:path>
              </a:pathLst>
            </a:custGeom>
            <a:solidFill>
              <a:srgbClr val="FFFFFF"/>
            </a:solidFill>
          </p:spPr>
        </p:sp>
      </p:grpSp>
      <p:grpSp>
        <p:nvGrpSpPr>
          <p:cNvPr name="Group 55" id="55"/>
          <p:cNvGrpSpPr/>
          <p:nvPr/>
        </p:nvGrpSpPr>
        <p:grpSpPr>
          <a:xfrm rot="-2238842">
            <a:off x="7759484" y="5406023"/>
            <a:ext cx="252011" cy="390754"/>
            <a:chOff x="0" y="0"/>
            <a:chExt cx="530449" cy="822482"/>
          </a:xfrm>
        </p:grpSpPr>
        <p:sp>
          <p:nvSpPr>
            <p:cNvPr name="Freeform 56" id="56"/>
            <p:cNvSpPr/>
            <p:nvPr/>
          </p:nvSpPr>
          <p:spPr>
            <a:xfrm flipH="false" flipV="false" rot="0">
              <a:off x="0" y="0"/>
              <a:ext cx="530449" cy="822482"/>
            </a:xfrm>
            <a:custGeom>
              <a:avLst/>
              <a:gdLst/>
              <a:ahLst/>
              <a:cxnLst/>
              <a:rect r="r" b="b" t="t" l="l"/>
              <a:pathLst>
                <a:path h="822482" w="530449">
                  <a:moveTo>
                    <a:pt x="0" y="0"/>
                  </a:moveTo>
                  <a:lnTo>
                    <a:pt x="530449" y="0"/>
                  </a:lnTo>
                  <a:lnTo>
                    <a:pt x="530449" y="822482"/>
                  </a:lnTo>
                  <a:lnTo>
                    <a:pt x="0" y="822482"/>
                  </a:lnTo>
                  <a:close/>
                </a:path>
              </a:pathLst>
            </a:custGeom>
            <a:solidFill>
              <a:srgbClr val="FFFFFF"/>
            </a:solidFill>
          </p:spPr>
        </p:sp>
      </p:grpSp>
      <p:grpSp>
        <p:nvGrpSpPr>
          <p:cNvPr name="Group 57" id="57"/>
          <p:cNvGrpSpPr/>
          <p:nvPr/>
        </p:nvGrpSpPr>
        <p:grpSpPr>
          <a:xfrm rot="-5400000">
            <a:off x="7425695" y="5295800"/>
            <a:ext cx="303414" cy="491373"/>
            <a:chOff x="0" y="0"/>
            <a:chExt cx="638643" cy="1034272"/>
          </a:xfrm>
        </p:grpSpPr>
        <p:sp>
          <p:nvSpPr>
            <p:cNvPr name="Freeform 58" id="58"/>
            <p:cNvSpPr/>
            <p:nvPr/>
          </p:nvSpPr>
          <p:spPr>
            <a:xfrm flipH="false" flipV="false" rot="0">
              <a:off x="0" y="0"/>
              <a:ext cx="638643" cy="1034272"/>
            </a:xfrm>
            <a:custGeom>
              <a:avLst/>
              <a:gdLst/>
              <a:ahLst/>
              <a:cxnLst/>
              <a:rect r="r" b="b" t="t" l="l"/>
              <a:pathLst>
                <a:path h="1034272" w="638643">
                  <a:moveTo>
                    <a:pt x="0" y="0"/>
                  </a:moveTo>
                  <a:lnTo>
                    <a:pt x="638643" y="0"/>
                  </a:lnTo>
                  <a:lnTo>
                    <a:pt x="638643" y="1034272"/>
                  </a:lnTo>
                  <a:lnTo>
                    <a:pt x="0" y="1034272"/>
                  </a:lnTo>
                  <a:close/>
                </a:path>
              </a:pathLst>
            </a:custGeom>
            <a:solidFill>
              <a:srgbClr val="FFFFFF"/>
            </a:solidFill>
          </p:spPr>
        </p:sp>
      </p:grpSp>
      <p:grpSp>
        <p:nvGrpSpPr>
          <p:cNvPr name="Group 59" id="59"/>
          <p:cNvGrpSpPr/>
          <p:nvPr/>
        </p:nvGrpSpPr>
        <p:grpSpPr>
          <a:xfrm rot="2070209">
            <a:off x="7149766" y="5548955"/>
            <a:ext cx="256157" cy="129990"/>
            <a:chOff x="0" y="0"/>
            <a:chExt cx="539175" cy="273611"/>
          </a:xfrm>
        </p:grpSpPr>
        <p:sp>
          <p:nvSpPr>
            <p:cNvPr name="Freeform 60" id="60"/>
            <p:cNvSpPr/>
            <p:nvPr/>
          </p:nvSpPr>
          <p:spPr>
            <a:xfrm flipH="false" flipV="false" rot="0">
              <a:off x="0" y="0"/>
              <a:ext cx="539175" cy="273611"/>
            </a:xfrm>
            <a:custGeom>
              <a:avLst/>
              <a:gdLst/>
              <a:ahLst/>
              <a:cxnLst/>
              <a:rect r="r" b="b" t="t" l="l"/>
              <a:pathLst>
                <a:path h="273611" w="539175">
                  <a:moveTo>
                    <a:pt x="0" y="0"/>
                  </a:moveTo>
                  <a:lnTo>
                    <a:pt x="539175" y="0"/>
                  </a:lnTo>
                  <a:lnTo>
                    <a:pt x="539175" y="273611"/>
                  </a:lnTo>
                  <a:lnTo>
                    <a:pt x="0" y="273611"/>
                  </a:lnTo>
                  <a:close/>
                </a:path>
              </a:pathLst>
            </a:custGeom>
            <a:solidFill>
              <a:srgbClr val="FFFFFF"/>
            </a:solidFill>
          </p:spPr>
        </p:sp>
      </p:grpSp>
      <p:grpSp>
        <p:nvGrpSpPr>
          <p:cNvPr name="Group 61" id="61"/>
          <p:cNvGrpSpPr/>
          <p:nvPr/>
        </p:nvGrpSpPr>
        <p:grpSpPr>
          <a:xfrm rot="2070209">
            <a:off x="7219139" y="5435146"/>
            <a:ext cx="200542" cy="129990"/>
            <a:chOff x="0" y="0"/>
            <a:chExt cx="422113" cy="273611"/>
          </a:xfrm>
        </p:grpSpPr>
        <p:sp>
          <p:nvSpPr>
            <p:cNvPr name="Freeform 62" id="62"/>
            <p:cNvSpPr/>
            <p:nvPr/>
          </p:nvSpPr>
          <p:spPr>
            <a:xfrm flipH="false" flipV="false" rot="0">
              <a:off x="0" y="0"/>
              <a:ext cx="422113" cy="273611"/>
            </a:xfrm>
            <a:custGeom>
              <a:avLst/>
              <a:gdLst/>
              <a:ahLst/>
              <a:cxnLst/>
              <a:rect r="r" b="b" t="t" l="l"/>
              <a:pathLst>
                <a:path h="273611" w="422113">
                  <a:moveTo>
                    <a:pt x="0" y="0"/>
                  </a:moveTo>
                  <a:lnTo>
                    <a:pt x="422113" y="0"/>
                  </a:lnTo>
                  <a:lnTo>
                    <a:pt x="422113" y="273611"/>
                  </a:lnTo>
                  <a:lnTo>
                    <a:pt x="0" y="273611"/>
                  </a:lnTo>
                  <a:close/>
                </a:path>
              </a:pathLst>
            </a:custGeom>
            <a:solidFill>
              <a:srgbClr val="FFFFFF"/>
            </a:solidFill>
          </p:spPr>
        </p:sp>
      </p:grpSp>
      <p:grpSp>
        <p:nvGrpSpPr>
          <p:cNvPr name="Group 63" id="63"/>
          <p:cNvGrpSpPr/>
          <p:nvPr/>
        </p:nvGrpSpPr>
        <p:grpSpPr>
          <a:xfrm rot="0">
            <a:off x="7236107" y="5327285"/>
            <a:ext cx="276542" cy="270913"/>
            <a:chOff x="0" y="0"/>
            <a:chExt cx="6350000" cy="6350000"/>
          </a:xfrm>
        </p:grpSpPr>
        <p:sp>
          <p:nvSpPr>
            <p:cNvPr name="Freeform 64" id="64"/>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sp>
      </p:grpSp>
      <p:grpSp>
        <p:nvGrpSpPr>
          <p:cNvPr name="Group 65" id="65"/>
          <p:cNvGrpSpPr/>
          <p:nvPr/>
        </p:nvGrpSpPr>
        <p:grpSpPr>
          <a:xfrm rot="0">
            <a:off x="7376860" y="5332751"/>
            <a:ext cx="446229" cy="129990"/>
            <a:chOff x="0" y="0"/>
            <a:chExt cx="939249" cy="273611"/>
          </a:xfrm>
        </p:grpSpPr>
        <p:sp>
          <p:nvSpPr>
            <p:cNvPr name="Freeform 66" id="66"/>
            <p:cNvSpPr/>
            <p:nvPr/>
          </p:nvSpPr>
          <p:spPr>
            <a:xfrm flipH="false" flipV="false" rot="0">
              <a:off x="0" y="0"/>
              <a:ext cx="939249" cy="273611"/>
            </a:xfrm>
            <a:custGeom>
              <a:avLst/>
              <a:gdLst/>
              <a:ahLst/>
              <a:cxnLst/>
              <a:rect r="r" b="b" t="t" l="l"/>
              <a:pathLst>
                <a:path h="273611" w="939249">
                  <a:moveTo>
                    <a:pt x="0" y="0"/>
                  </a:moveTo>
                  <a:lnTo>
                    <a:pt x="939249" y="0"/>
                  </a:lnTo>
                  <a:lnTo>
                    <a:pt x="939249" y="273611"/>
                  </a:lnTo>
                  <a:lnTo>
                    <a:pt x="0" y="273611"/>
                  </a:lnTo>
                  <a:close/>
                </a:path>
              </a:pathLst>
            </a:custGeom>
            <a:solidFill>
              <a:srgbClr val="FFFFFF"/>
            </a:solidFill>
          </p:spPr>
        </p:sp>
      </p:grpSp>
      <p:grpSp>
        <p:nvGrpSpPr>
          <p:cNvPr name="Group 67" id="67"/>
          <p:cNvGrpSpPr/>
          <p:nvPr/>
        </p:nvGrpSpPr>
        <p:grpSpPr>
          <a:xfrm rot="0">
            <a:off x="7639587" y="5327285"/>
            <a:ext cx="276542" cy="270913"/>
            <a:chOff x="0" y="0"/>
            <a:chExt cx="6350000" cy="6350000"/>
          </a:xfrm>
        </p:grpSpPr>
        <p:sp>
          <p:nvSpPr>
            <p:cNvPr name="Freeform 68" id="68"/>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sp>
      </p:grpSp>
      <p:grpSp>
        <p:nvGrpSpPr>
          <p:cNvPr name="Group 69" id="69"/>
          <p:cNvGrpSpPr/>
          <p:nvPr/>
        </p:nvGrpSpPr>
        <p:grpSpPr>
          <a:xfrm rot="85072">
            <a:off x="7068162" y="5456279"/>
            <a:ext cx="80977" cy="52489"/>
            <a:chOff x="0" y="0"/>
            <a:chExt cx="422113" cy="273611"/>
          </a:xfrm>
        </p:grpSpPr>
        <p:sp>
          <p:nvSpPr>
            <p:cNvPr name="Freeform 70" id="70"/>
            <p:cNvSpPr/>
            <p:nvPr/>
          </p:nvSpPr>
          <p:spPr>
            <a:xfrm flipH="false" flipV="false" rot="0">
              <a:off x="0" y="0"/>
              <a:ext cx="422113" cy="273611"/>
            </a:xfrm>
            <a:custGeom>
              <a:avLst/>
              <a:gdLst/>
              <a:ahLst/>
              <a:cxnLst/>
              <a:rect r="r" b="b" t="t" l="l"/>
              <a:pathLst>
                <a:path h="273611" w="422113">
                  <a:moveTo>
                    <a:pt x="0" y="0"/>
                  </a:moveTo>
                  <a:lnTo>
                    <a:pt x="422113" y="0"/>
                  </a:lnTo>
                  <a:lnTo>
                    <a:pt x="422113" y="273611"/>
                  </a:lnTo>
                  <a:lnTo>
                    <a:pt x="0" y="273611"/>
                  </a:lnTo>
                  <a:close/>
                </a:path>
              </a:pathLst>
            </a:custGeom>
            <a:solidFill>
              <a:srgbClr val="FFFFFF"/>
            </a:solidFill>
          </p:spPr>
        </p:sp>
      </p:grpSp>
      <p:grpSp>
        <p:nvGrpSpPr>
          <p:cNvPr name="Group 71" id="71"/>
          <p:cNvGrpSpPr/>
          <p:nvPr/>
        </p:nvGrpSpPr>
        <p:grpSpPr>
          <a:xfrm rot="85072">
            <a:off x="7989854" y="5371394"/>
            <a:ext cx="80977" cy="52489"/>
            <a:chOff x="0" y="0"/>
            <a:chExt cx="422113" cy="273611"/>
          </a:xfrm>
        </p:grpSpPr>
        <p:sp>
          <p:nvSpPr>
            <p:cNvPr name="Freeform 72" id="72"/>
            <p:cNvSpPr/>
            <p:nvPr/>
          </p:nvSpPr>
          <p:spPr>
            <a:xfrm flipH="false" flipV="false" rot="0">
              <a:off x="0" y="0"/>
              <a:ext cx="422113" cy="273611"/>
            </a:xfrm>
            <a:custGeom>
              <a:avLst/>
              <a:gdLst/>
              <a:ahLst/>
              <a:cxnLst/>
              <a:rect r="r" b="b" t="t" l="l"/>
              <a:pathLst>
                <a:path h="273611" w="422113">
                  <a:moveTo>
                    <a:pt x="0" y="0"/>
                  </a:moveTo>
                  <a:lnTo>
                    <a:pt x="422113" y="0"/>
                  </a:lnTo>
                  <a:lnTo>
                    <a:pt x="422113" y="273611"/>
                  </a:lnTo>
                  <a:lnTo>
                    <a:pt x="0" y="273611"/>
                  </a:lnTo>
                  <a:close/>
                </a:path>
              </a:pathLst>
            </a:custGeom>
            <a:solidFill>
              <a:srgbClr val="FFFFFF"/>
            </a:solidFill>
          </p:spPr>
        </p:sp>
      </p:grpSp>
      <p:grpSp>
        <p:nvGrpSpPr>
          <p:cNvPr name="Group 73" id="73"/>
          <p:cNvGrpSpPr/>
          <p:nvPr/>
        </p:nvGrpSpPr>
        <p:grpSpPr>
          <a:xfrm rot="85072">
            <a:off x="7907165" y="5855744"/>
            <a:ext cx="163254" cy="86853"/>
            <a:chOff x="0" y="0"/>
            <a:chExt cx="850998" cy="452738"/>
          </a:xfrm>
        </p:grpSpPr>
        <p:sp>
          <p:nvSpPr>
            <p:cNvPr name="Freeform 74" id="74"/>
            <p:cNvSpPr/>
            <p:nvPr/>
          </p:nvSpPr>
          <p:spPr>
            <a:xfrm flipH="false" flipV="false" rot="0">
              <a:off x="0" y="0"/>
              <a:ext cx="850998" cy="452738"/>
            </a:xfrm>
            <a:custGeom>
              <a:avLst/>
              <a:gdLst/>
              <a:ahLst/>
              <a:cxnLst/>
              <a:rect r="r" b="b" t="t" l="l"/>
              <a:pathLst>
                <a:path h="452738" w="850998">
                  <a:moveTo>
                    <a:pt x="0" y="0"/>
                  </a:moveTo>
                  <a:lnTo>
                    <a:pt x="850998" y="0"/>
                  </a:lnTo>
                  <a:lnTo>
                    <a:pt x="850998" y="452738"/>
                  </a:lnTo>
                  <a:lnTo>
                    <a:pt x="0" y="452738"/>
                  </a:lnTo>
                  <a:close/>
                </a:path>
              </a:pathLst>
            </a:custGeom>
            <a:solidFill>
              <a:srgbClr val="FFFFFF"/>
            </a:solidFill>
          </p:spPr>
        </p:sp>
      </p:grpSp>
      <p:grpSp>
        <p:nvGrpSpPr>
          <p:cNvPr name="Group 75" id="75"/>
          <p:cNvGrpSpPr/>
          <p:nvPr/>
        </p:nvGrpSpPr>
        <p:grpSpPr>
          <a:xfrm rot="85072">
            <a:off x="7063751" y="5940629"/>
            <a:ext cx="163254" cy="86853"/>
            <a:chOff x="0" y="0"/>
            <a:chExt cx="850998" cy="452738"/>
          </a:xfrm>
        </p:grpSpPr>
        <p:sp>
          <p:nvSpPr>
            <p:cNvPr name="Freeform 76" id="76"/>
            <p:cNvSpPr/>
            <p:nvPr/>
          </p:nvSpPr>
          <p:spPr>
            <a:xfrm flipH="false" flipV="false" rot="0">
              <a:off x="0" y="0"/>
              <a:ext cx="850998" cy="452738"/>
            </a:xfrm>
            <a:custGeom>
              <a:avLst/>
              <a:gdLst/>
              <a:ahLst/>
              <a:cxnLst/>
              <a:rect r="r" b="b" t="t" l="l"/>
              <a:pathLst>
                <a:path h="452738" w="850998">
                  <a:moveTo>
                    <a:pt x="0" y="0"/>
                  </a:moveTo>
                  <a:lnTo>
                    <a:pt x="850998" y="0"/>
                  </a:lnTo>
                  <a:lnTo>
                    <a:pt x="850998" y="452738"/>
                  </a:lnTo>
                  <a:lnTo>
                    <a:pt x="0" y="452738"/>
                  </a:lnTo>
                  <a:close/>
                </a:path>
              </a:pathLst>
            </a:custGeom>
            <a:solidFill>
              <a:srgbClr val="FFFFFF"/>
            </a:solidFill>
          </p:spPr>
        </p:sp>
      </p:grpSp>
      <p:sp>
        <p:nvSpPr>
          <p:cNvPr name="Freeform 77" id="77"/>
          <p:cNvSpPr/>
          <p:nvPr/>
        </p:nvSpPr>
        <p:spPr>
          <a:xfrm flipH="false" flipV="false" rot="0">
            <a:off x="7033677" y="5315811"/>
            <a:ext cx="1081498" cy="742178"/>
          </a:xfrm>
          <a:custGeom>
            <a:avLst/>
            <a:gdLst/>
            <a:ahLst/>
            <a:cxnLst/>
            <a:rect r="r" b="b" t="t" l="l"/>
            <a:pathLst>
              <a:path h="742178" w="1081498">
                <a:moveTo>
                  <a:pt x="0" y="0"/>
                </a:moveTo>
                <a:lnTo>
                  <a:pt x="1081498" y="0"/>
                </a:lnTo>
                <a:lnTo>
                  <a:pt x="1081498" y="742178"/>
                </a:lnTo>
                <a:lnTo>
                  <a:pt x="0" y="742178"/>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78" id="78"/>
          <p:cNvSpPr/>
          <p:nvPr/>
        </p:nvSpPr>
        <p:spPr>
          <a:xfrm flipH="false" flipV="false" rot="0">
            <a:off x="7165171" y="5151717"/>
            <a:ext cx="818510" cy="713127"/>
          </a:xfrm>
          <a:custGeom>
            <a:avLst/>
            <a:gdLst/>
            <a:ahLst/>
            <a:cxnLst/>
            <a:rect r="r" b="b" t="t" l="l"/>
            <a:pathLst>
              <a:path h="713127" w="818510">
                <a:moveTo>
                  <a:pt x="0" y="0"/>
                </a:moveTo>
                <a:lnTo>
                  <a:pt x="818510" y="0"/>
                </a:lnTo>
                <a:lnTo>
                  <a:pt x="818510" y="713127"/>
                </a:lnTo>
                <a:lnTo>
                  <a:pt x="0" y="713127"/>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79" id="79"/>
          <p:cNvSpPr/>
          <p:nvPr/>
        </p:nvSpPr>
        <p:spPr>
          <a:xfrm flipH="false" flipV="true" rot="-6003037">
            <a:off x="4761660" y="5294268"/>
            <a:ext cx="788847" cy="595579"/>
          </a:xfrm>
          <a:custGeom>
            <a:avLst/>
            <a:gdLst/>
            <a:ahLst/>
            <a:cxnLst/>
            <a:rect r="r" b="b" t="t" l="l"/>
            <a:pathLst>
              <a:path h="595579" w="788847">
                <a:moveTo>
                  <a:pt x="0" y="595579"/>
                </a:moveTo>
                <a:lnTo>
                  <a:pt x="788847" y="595579"/>
                </a:lnTo>
                <a:lnTo>
                  <a:pt x="788847" y="0"/>
                </a:lnTo>
                <a:lnTo>
                  <a:pt x="0" y="0"/>
                </a:lnTo>
                <a:lnTo>
                  <a:pt x="0" y="595579"/>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80" id="80"/>
          <p:cNvSpPr/>
          <p:nvPr/>
        </p:nvSpPr>
        <p:spPr>
          <a:xfrm flipH="false" flipV="false" rot="0">
            <a:off x="4255789" y="5975941"/>
            <a:ext cx="82123" cy="12832"/>
          </a:xfrm>
          <a:custGeom>
            <a:avLst/>
            <a:gdLst/>
            <a:ahLst/>
            <a:cxnLst/>
            <a:rect r="r" b="b" t="t" l="l"/>
            <a:pathLst>
              <a:path h="12832" w="82123">
                <a:moveTo>
                  <a:pt x="0" y="0"/>
                </a:moveTo>
                <a:lnTo>
                  <a:pt x="82123" y="0"/>
                </a:lnTo>
                <a:lnTo>
                  <a:pt x="82123" y="12832"/>
                </a:lnTo>
                <a:lnTo>
                  <a:pt x="0" y="1283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1" id="81"/>
          <p:cNvSpPr/>
          <p:nvPr/>
        </p:nvSpPr>
        <p:spPr>
          <a:xfrm flipH="false" flipV="false" rot="0">
            <a:off x="4708358" y="5960036"/>
            <a:ext cx="85672" cy="13386"/>
          </a:xfrm>
          <a:custGeom>
            <a:avLst/>
            <a:gdLst/>
            <a:ahLst/>
            <a:cxnLst/>
            <a:rect r="r" b="b" t="t" l="l"/>
            <a:pathLst>
              <a:path h="13386" w="85672">
                <a:moveTo>
                  <a:pt x="0" y="0"/>
                </a:moveTo>
                <a:lnTo>
                  <a:pt x="85672" y="0"/>
                </a:lnTo>
                <a:lnTo>
                  <a:pt x="85672" y="13386"/>
                </a:lnTo>
                <a:lnTo>
                  <a:pt x="0" y="1338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2" id="82"/>
          <p:cNvSpPr/>
          <p:nvPr/>
        </p:nvSpPr>
        <p:spPr>
          <a:xfrm flipH="false" flipV="false" rot="-6003037">
            <a:off x="3513255" y="5102291"/>
            <a:ext cx="994014" cy="750481"/>
          </a:xfrm>
          <a:custGeom>
            <a:avLst/>
            <a:gdLst/>
            <a:ahLst/>
            <a:cxnLst/>
            <a:rect r="r" b="b" t="t" l="l"/>
            <a:pathLst>
              <a:path h="750481" w="994014">
                <a:moveTo>
                  <a:pt x="0" y="0"/>
                </a:moveTo>
                <a:lnTo>
                  <a:pt x="994014" y="0"/>
                </a:lnTo>
                <a:lnTo>
                  <a:pt x="994014" y="750481"/>
                </a:lnTo>
                <a:lnTo>
                  <a:pt x="0" y="750481"/>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83" id="83"/>
          <p:cNvSpPr/>
          <p:nvPr/>
        </p:nvSpPr>
        <p:spPr>
          <a:xfrm flipH="false" flipV="true" rot="-9576987">
            <a:off x="3439607" y="5343677"/>
            <a:ext cx="788847" cy="595579"/>
          </a:xfrm>
          <a:custGeom>
            <a:avLst/>
            <a:gdLst/>
            <a:ahLst/>
            <a:cxnLst/>
            <a:rect r="r" b="b" t="t" l="l"/>
            <a:pathLst>
              <a:path h="595579" w="788847">
                <a:moveTo>
                  <a:pt x="0" y="595580"/>
                </a:moveTo>
                <a:lnTo>
                  <a:pt x="788847" y="595580"/>
                </a:lnTo>
                <a:lnTo>
                  <a:pt x="788847" y="0"/>
                </a:lnTo>
                <a:lnTo>
                  <a:pt x="0" y="0"/>
                </a:lnTo>
                <a:lnTo>
                  <a:pt x="0" y="59558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84" id="84"/>
          <p:cNvSpPr/>
          <p:nvPr/>
        </p:nvSpPr>
        <p:spPr>
          <a:xfrm flipH="false" flipV="true" rot="-3160706">
            <a:off x="4920392" y="5478402"/>
            <a:ext cx="561431" cy="595749"/>
          </a:xfrm>
          <a:custGeom>
            <a:avLst/>
            <a:gdLst/>
            <a:ahLst/>
            <a:cxnLst/>
            <a:rect r="r" b="b" t="t" l="l"/>
            <a:pathLst>
              <a:path h="595749" w="561431">
                <a:moveTo>
                  <a:pt x="0" y="595749"/>
                </a:moveTo>
                <a:lnTo>
                  <a:pt x="561431" y="595749"/>
                </a:lnTo>
                <a:lnTo>
                  <a:pt x="561431" y="0"/>
                </a:lnTo>
                <a:lnTo>
                  <a:pt x="0" y="0"/>
                </a:lnTo>
                <a:lnTo>
                  <a:pt x="0" y="595749"/>
                </a:lnTo>
                <a:close/>
              </a:path>
            </a:pathLst>
          </a:custGeom>
          <a:blipFill>
            <a:blip r:embed="rId16">
              <a:extLst>
                <a:ext uri="{96DAC541-7B7A-43D3-8B79-37D633B846F1}">
                  <asvg:svgBlip xmlns:asvg="http://schemas.microsoft.com/office/drawing/2016/SVG/main" r:embed="rId17"/>
                </a:ext>
              </a:extLst>
            </a:blip>
            <a:stretch>
              <a:fillRect l="0" t="0" r="0" b="0"/>
            </a:stretch>
          </a:blipFill>
        </p:spPr>
      </p:sp>
      <p:grpSp>
        <p:nvGrpSpPr>
          <p:cNvPr name="Group 85" id="85"/>
          <p:cNvGrpSpPr/>
          <p:nvPr/>
        </p:nvGrpSpPr>
        <p:grpSpPr>
          <a:xfrm rot="0">
            <a:off x="4013281" y="5673152"/>
            <a:ext cx="1030470" cy="292709"/>
            <a:chOff x="0" y="0"/>
            <a:chExt cx="2168996" cy="616112"/>
          </a:xfrm>
        </p:grpSpPr>
        <p:sp>
          <p:nvSpPr>
            <p:cNvPr name="Freeform 86" id="86"/>
            <p:cNvSpPr/>
            <p:nvPr/>
          </p:nvSpPr>
          <p:spPr>
            <a:xfrm flipH="false" flipV="false" rot="0">
              <a:off x="0" y="0"/>
              <a:ext cx="2168996" cy="616112"/>
            </a:xfrm>
            <a:custGeom>
              <a:avLst/>
              <a:gdLst/>
              <a:ahLst/>
              <a:cxnLst/>
              <a:rect r="r" b="b" t="t" l="l"/>
              <a:pathLst>
                <a:path h="616112" w="2168996">
                  <a:moveTo>
                    <a:pt x="0" y="0"/>
                  </a:moveTo>
                  <a:lnTo>
                    <a:pt x="2168996" y="0"/>
                  </a:lnTo>
                  <a:lnTo>
                    <a:pt x="2168996" y="616112"/>
                  </a:lnTo>
                  <a:lnTo>
                    <a:pt x="0" y="616112"/>
                  </a:lnTo>
                  <a:close/>
                </a:path>
              </a:pathLst>
            </a:custGeom>
            <a:solidFill>
              <a:srgbClr val="FFFFFF"/>
            </a:solidFill>
          </p:spPr>
        </p:sp>
      </p:grpSp>
      <p:grpSp>
        <p:nvGrpSpPr>
          <p:cNvPr name="Group 87" id="87"/>
          <p:cNvGrpSpPr/>
          <p:nvPr/>
        </p:nvGrpSpPr>
        <p:grpSpPr>
          <a:xfrm rot="2070209">
            <a:off x="4032460" y="5603172"/>
            <a:ext cx="200542" cy="129990"/>
            <a:chOff x="0" y="0"/>
            <a:chExt cx="422113" cy="273611"/>
          </a:xfrm>
        </p:grpSpPr>
        <p:sp>
          <p:nvSpPr>
            <p:cNvPr name="Freeform 88" id="88"/>
            <p:cNvSpPr/>
            <p:nvPr/>
          </p:nvSpPr>
          <p:spPr>
            <a:xfrm flipH="false" flipV="false" rot="0">
              <a:off x="0" y="0"/>
              <a:ext cx="422113" cy="273611"/>
            </a:xfrm>
            <a:custGeom>
              <a:avLst/>
              <a:gdLst/>
              <a:ahLst/>
              <a:cxnLst/>
              <a:rect r="r" b="b" t="t" l="l"/>
              <a:pathLst>
                <a:path h="273611" w="422113">
                  <a:moveTo>
                    <a:pt x="0" y="0"/>
                  </a:moveTo>
                  <a:lnTo>
                    <a:pt x="422113" y="0"/>
                  </a:lnTo>
                  <a:lnTo>
                    <a:pt x="422113" y="273611"/>
                  </a:lnTo>
                  <a:lnTo>
                    <a:pt x="0" y="273611"/>
                  </a:lnTo>
                  <a:close/>
                </a:path>
              </a:pathLst>
            </a:custGeom>
            <a:solidFill>
              <a:srgbClr val="FFFFFF"/>
            </a:solidFill>
          </p:spPr>
        </p:sp>
      </p:grpSp>
      <p:grpSp>
        <p:nvGrpSpPr>
          <p:cNvPr name="Group 89" id="89"/>
          <p:cNvGrpSpPr/>
          <p:nvPr/>
        </p:nvGrpSpPr>
        <p:grpSpPr>
          <a:xfrm rot="-2238842">
            <a:off x="4710064" y="5406023"/>
            <a:ext cx="252011" cy="390754"/>
            <a:chOff x="0" y="0"/>
            <a:chExt cx="530449" cy="822482"/>
          </a:xfrm>
        </p:grpSpPr>
        <p:sp>
          <p:nvSpPr>
            <p:cNvPr name="Freeform 90" id="90"/>
            <p:cNvSpPr/>
            <p:nvPr/>
          </p:nvSpPr>
          <p:spPr>
            <a:xfrm flipH="false" flipV="false" rot="0">
              <a:off x="0" y="0"/>
              <a:ext cx="530449" cy="822482"/>
            </a:xfrm>
            <a:custGeom>
              <a:avLst/>
              <a:gdLst/>
              <a:ahLst/>
              <a:cxnLst/>
              <a:rect r="r" b="b" t="t" l="l"/>
              <a:pathLst>
                <a:path h="822482" w="530449">
                  <a:moveTo>
                    <a:pt x="0" y="0"/>
                  </a:moveTo>
                  <a:lnTo>
                    <a:pt x="530449" y="0"/>
                  </a:lnTo>
                  <a:lnTo>
                    <a:pt x="530449" y="822482"/>
                  </a:lnTo>
                  <a:lnTo>
                    <a:pt x="0" y="822482"/>
                  </a:lnTo>
                  <a:close/>
                </a:path>
              </a:pathLst>
            </a:custGeom>
            <a:solidFill>
              <a:srgbClr val="FFFFFF"/>
            </a:solidFill>
          </p:spPr>
        </p:sp>
      </p:grpSp>
      <p:grpSp>
        <p:nvGrpSpPr>
          <p:cNvPr name="Group 91" id="91"/>
          <p:cNvGrpSpPr/>
          <p:nvPr/>
        </p:nvGrpSpPr>
        <p:grpSpPr>
          <a:xfrm rot="-5400000">
            <a:off x="4376274" y="5295800"/>
            <a:ext cx="303414" cy="491373"/>
            <a:chOff x="0" y="0"/>
            <a:chExt cx="638643" cy="1034272"/>
          </a:xfrm>
        </p:grpSpPr>
        <p:sp>
          <p:nvSpPr>
            <p:cNvPr name="Freeform 92" id="92"/>
            <p:cNvSpPr/>
            <p:nvPr/>
          </p:nvSpPr>
          <p:spPr>
            <a:xfrm flipH="false" flipV="false" rot="0">
              <a:off x="0" y="0"/>
              <a:ext cx="638643" cy="1034272"/>
            </a:xfrm>
            <a:custGeom>
              <a:avLst/>
              <a:gdLst/>
              <a:ahLst/>
              <a:cxnLst/>
              <a:rect r="r" b="b" t="t" l="l"/>
              <a:pathLst>
                <a:path h="1034272" w="638643">
                  <a:moveTo>
                    <a:pt x="0" y="0"/>
                  </a:moveTo>
                  <a:lnTo>
                    <a:pt x="638643" y="0"/>
                  </a:lnTo>
                  <a:lnTo>
                    <a:pt x="638643" y="1034272"/>
                  </a:lnTo>
                  <a:lnTo>
                    <a:pt x="0" y="1034272"/>
                  </a:lnTo>
                  <a:close/>
                </a:path>
              </a:pathLst>
            </a:custGeom>
            <a:solidFill>
              <a:srgbClr val="FFFFFF"/>
            </a:solidFill>
          </p:spPr>
        </p:sp>
      </p:grpSp>
      <p:grpSp>
        <p:nvGrpSpPr>
          <p:cNvPr name="Group 93" id="93"/>
          <p:cNvGrpSpPr/>
          <p:nvPr/>
        </p:nvGrpSpPr>
        <p:grpSpPr>
          <a:xfrm rot="2070209">
            <a:off x="4100346" y="5548955"/>
            <a:ext cx="256157" cy="129990"/>
            <a:chOff x="0" y="0"/>
            <a:chExt cx="539175" cy="273611"/>
          </a:xfrm>
        </p:grpSpPr>
        <p:sp>
          <p:nvSpPr>
            <p:cNvPr name="Freeform 94" id="94"/>
            <p:cNvSpPr/>
            <p:nvPr/>
          </p:nvSpPr>
          <p:spPr>
            <a:xfrm flipH="false" flipV="false" rot="0">
              <a:off x="0" y="0"/>
              <a:ext cx="539175" cy="273611"/>
            </a:xfrm>
            <a:custGeom>
              <a:avLst/>
              <a:gdLst/>
              <a:ahLst/>
              <a:cxnLst/>
              <a:rect r="r" b="b" t="t" l="l"/>
              <a:pathLst>
                <a:path h="273611" w="539175">
                  <a:moveTo>
                    <a:pt x="0" y="0"/>
                  </a:moveTo>
                  <a:lnTo>
                    <a:pt x="539175" y="0"/>
                  </a:lnTo>
                  <a:lnTo>
                    <a:pt x="539175" y="273611"/>
                  </a:lnTo>
                  <a:lnTo>
                    <a:pt x="0" y="273611"/>
                  </a:lnTo>
                  <a:close/>
                </a:path>
              </a:pathLst>
            </a:custGeom>
            <a:solidFill>
              <a:srgbClr val="FFFFFF"/>
            </a:solidFill>
          </p:spPr>
        </p:sp>
      </p:grpSp>
      <p:grpSp>
        <p:nvGrpSpPr>
          <p:cNvPr name="Group 95" id="95"/>
          <p:cNvGrpSpPr/>
          <p:nvPr/>
        </p:nvGrpSpPr>
        <p:grpSpPr>
          <a:xfrm rot="2070209">
            <a:off x="4169719" y="5435146"/>
            <a:ext cx="200542" cy="129990"/>
            <a:chOff x="0" y="0"/>
            <a:chExt cx="422113" cy="273611"/>
          </a:xfrm>
        </p:grpSpPr>
        <p:sp>
          <p:nvSpPr>
            <p:cNvPr name="Freeform 96" id="96"/>
            <p:cNvSpPr/>
            <p:nvPr/>
          </p:nvSpPr>
          <p:spPr>
            <a:xfrm flipH="false" flipV="false" rot="0">
              <a:off x="0" y="0"/>
              <a:ext cx="422113" cy="273611"/>
            </a:xfrm>
            <a:custGeom>
              <a:avLst/>
              <a:gdLst/>
              <a:ahLst/>
              <a:cxnLst/>
              <a:rect r="r" b="b" t="t" l="l"/>
              <a:pathLst>
                <a:path h="273611" w="422113">
                  <a:moveTo>
                    <a:pt x="0" y="0"/>
                  </a:moveTo>
                  <a:lnTo>
                    <a:pt x="422113" y="0"/>
                  </a:lnTo>
                  <a:lnTo>
                    <a:pt x="422113" y="273611"/>
                  </a:lnTo>
                  <a:lnTo>
                    <a:pt x="0" y="273611"/>
                  </a:lnTo>
                  <a:close/>
                </a:path>
              </a:pathLst>
            </a:custGeom>
            <a:solidFill>
              <a:srgbClr val="FFFFFF"/>
            </a:solidFill>
          </p:spPr>
        </p:sp>
      </p:grpSp>
      <p:grpSp>
        <p:nvGrpSpPr>
          <p:cNvPr name="Group 97" id="97"/>
          <p:cNvGrpSpPr/>
          <p:nvPr/>
        </p:nvGrpSpPr>
        <p:grpSpPr>
          <a:xfrm rot="0">
            <a:off x="4186687" y="5327285"/>
            <a:ext cx="276542" cy="270913"/>
            <a:chOff x="0" y="0"/>
            <a:chExt cx="6350000" cy="6350000"/>
          </a:xfrm>
        </p:grpSpPr>
        <p:sp>
          <p:nvSpPr>
            <p:cNvPr name="Freeform 98" id="98"/>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sp>
      </p:grpSp>
      <p:grpSp>
        <p:nvGrpSpPr>
          <p:cNvPr name="Group 99" id="99"/>
          <p:cNvGrpSpPr/>
          <p:nvPr/>
        </p:nvGrpSpPr>
        <p:grpSpPr>
          <a:xfrm rot="0">
            <a:off x="4327439" y="5332751"/>
            <a:ext cx="446229" cy="129990"/>
            <a:chOff x="0" y="0"/>
            <a:chExt cx="939249" cy="273611"/>
          </a:xfrm>
        </p:grpSpPr>
        <p:sp>
          <p:nvSpPr>
            <p:cNvPr name="Freeform 100" id="100"/>
            <p:cNvSpPr/>
            <p:nvPr/>
          </p:nvSpPr>
          <p:spPr>
            <a:xfrm flipH="false" flipV="false" rot="0">
              <a:off x="0" y="0"/>
              <a:ext cx="939249" cy="273611"/>
            </a:xfrm>
            <a:custGeom>
              <a:avLst/>
              <a:gdLst/>
              <a:ahLst/>
              <a:cxnLst/>
              <a:rect r="r" b="b" t="t" l="l"/>
              <a:pathLst>
                <a:path h="273611" w="939249">
                  <a:moveTo>
                    <a:pt x="0" y="0"/>
                  </a:moveTo>
                  <a:lnTo>
                    <a:pt x="939249" y="0"/>
                  </a:lnTo>
                  <a:lnTo>
                    <a:pt x="939249" y="273611"/>
                  </a:lnTo>
                  <a:lnTo>
                    <a:pt x="0" y="273611"/>
                  </a:lnTo>
                  <a:close/>
                </a:path>
              </a:pathLst>
            </a:custGeom>
            <a:solidFill>
              <a:srgbClr val="FFFFFF"/>
            </a:solidFill>
          </p:spPr>
        </p:sp>
      </p:grpSp>
      <p:grpSp>
        <p:nvGrpSpPr>
          <p:cNvPr name="Group 101" id="101"/>
          <p:cNvGrpSpPr/>
          <p:nvPr/>
        </p:nvGrpSpPr>
        <p:grpSpPr>
          <a:xfrm rot="0">
            <a:off x="4590167" y="5327285"/>
            <a:ext cx="276542" cy="270913"/>
            <a:chOff x="0" y="0"/>
            <a:chExt cx="6350000" cy="6350000"/>
          </a:xfrm>
        </p:grpSpPr>
        <p:sp>
          <p:nvSpPr>
            <p:cNvPr name="Freeform 102" id="102"/>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sp>
      </p:grpSp>
      <p:grpSp>
        <p:nvGrpSpPr>
          <p:cNvPr name="Group 103" id="103"/>
          <p:cNvGrpSpPr/>
          <p:nvPr/>
        </p:nvGrpSpPr>
        <p:grpSpPr>
          <a:xfrm rot="85072">
            <a:off x="4018742" y="5456279"/>
            <a:ext cx="80977" cy="52489"/>
            <a:chOff x="0" y="0"/>
            <a:chExt cx="422113" cy="273611"/>
          </a:xfrm>
        </p:grpSpPr>
        <p:sp>
          <p:nvSpPr>
            <p:cNvPr name="Freeform 104" id="104"/>
            <p:cNvSpPr/>
            <p:nvPr/>
          </p:nvSpPr>
          <p:spPr>
            <a:xfrm flipH="false" flipV="false" rot="0">
              <a:off x="0" y="0"/>
              <a:ext cx="422113" cy="273611"/>
            </a:xfrm>
            <a:custGeom>
              <a:avLst/>
              <a:gdLst/>
              <a:ahLst/>
              <a:cxnLst/>
              <a:rect r="r" b="b" t="t" l="l"/>
              <a:pathLst>
                <a:path h="273611" w="422113">
                  <a:moveTo>
                    <a:pt x="0" y="0"/>
                  </a:moveTo>
                  <a:lnTo>
                    <a:pt x="422113" y="0"/>
                  </a:lnTo>
                  <a:lnTo>
                    <a:pt x="422113" y="273611"/>
                  </a:lnTo>
                  <a:lnTo>
                    <a:pt x="0" y="273611"/>
                  </a:lnTo>
                  <a:close/>
                </a:path>
              </a:pathLst>
            </a:custGeom>
            <a:solidFill>
              <a:srgbClr val="FFFFFF"/>
            </a:solidFill>
          </p:spPr>
        </p:sp>
      </p:grpSp>
      <p:grpSp>
        <p:nvGrpSpPr>
          <p:cNvPr name="Group 105" id="105"/>
          <p:cNvGrpSpPr/>
          <p:nvPr/>
        </p:nvGrpSpPr>
        <p:grpSpPr>
          <a:xfrm rot="85072">
            <a:off x="4962137" y="5456279"/>
            <a:ext cx="80977" cy="52489"/>
            <a:chOff x="0" y="0"/>
            <a:chExt cx="422113" cy="273611"/>
          </a:xfrm>
        </p:grpSpPr>
        <p:sp>
          <p:nvSpPr>
            <p:cNvPr name="Freeform 106" id="106"/>
            <p:cNvSpPr/>
            <p:nvPr/>
          </p:nvSpPr>
          <p:spPr>
            <a:xfrm flipH="false" flipV="false" rot="0">
              <a:off x="0" y="0"/>
              <a:ext cx="422113" cy="273611"/>
            </a:xfrm>
            <a:custGeom>
              <a:avLst/>
              <a:gdLst/>
              <a:ahLst/>
              <a:cxnLst/>
              <a:rect r="r" b="b" t="t" l="l"/>
              <a:pathLst>
                <a:path h="273611" w="422113">
                  <a:moveTo>
                    <a:pt x="0" y="0"/>
                  </a:moveTo>
                  <a:lnTo>
                    <a:pt x="422113" y="0"/>
                  </a:lnTo>
                  <a:lnTo>
                    <a:pt x="422113" y="273611"/>
                  </a:lnTo>
                  <a:lnTo>
                    <a:pt x="0" y="273611"/>
                  </a:lnTo>
                  <a:close/>
                </a:path>
              </a:pathLst>
            </a:custGeom>
            <a:solidFill>
              <a:srgbClr val="FFFFFF"/>
            </a:solidFill>
          </p:spPr>
        </p:sp>
      </p:grpSp>
      <p:grpSp>
        <p:nvGrpSpPr>
          <p:cNvPr name="Group 107" id="107"/>
          <p:cNvGrpSpPr/>
          <p:nvPr/>
        </p:nvGrpSpPr>
        <p:grpSpPr>
          <a:xfrm rot="85072">
            <a:off x="4879448" y="5940629"/>
            <a:ext cx="163254" cy="86853"/>
            <a:chOff x="0" y="0"/>
            <a:chExt cx="850998" cy="452738"/>
          </a:xfrm>
        </p:grpSpPr>
        <p:sp>
          <p:nvSpPr>
            <p:cNvPr name="Freeform 108" id="108"/>
            <p:cNvSpPr/>
            <p:nvPr/>
          </p:nvSpPr>
          <p:spPr>
            <a:xfrm flipH="false" flipV="false" rot="0">
              <a:off x="0" y="0"/>
              <a:ext cx="850998" cy="452738"/>
            </a:xfrm>
            <a:custGeom>
              <a:avLst/>
              <a:gdLst/>
              <a:ahLst/>
              <a:cxnLst/>
              <a:rect r="r" b="b" t="t" l="l"/>
              <a:pathLst>
                <a:path h="452738" w="850998">
                  <a:moveTo>
                    <a:pt x="0" y="0"/>
                  </a:moveTo>
                  <a:lnTo>
                    <a:pt x="850998" y="0"/>
                  </a:lnTo>
                  <a:lnTo>
                    <a:pt x="850998" y="452738"/>
                  </a:lnTo>
                  <a:lnTo>
                    <a:pt x="0" y="452738"/>
                  </a:lnTo>
                  <a:close/>
                </a:path>
              </a:pathLst>
            </a:custGeom>
            <a:solidFill>
              <a:srgbClr val="FFFFFF"/>
            </a:solidFill>
          </p:spPr>
        </p:sp>
      </p:grpSp>
      <p:grpSp>
        <p:nvGrpSpPr>
          <p:cNvPr name="Group 109" id="109"/>
          <p:cNvGrpSpPr/>
          <p:nvPr/>
        </p:nvGrpSpPr>
        <p:grpSpPr>
          <a:xfrm rot="85072">
            <a:off x="4014331" y="5940629"/>
            <a:ext cx="163254" cy="86853"/>
            <a:chOff x="0" y="0"/>
            <a:chExt cx="850998" cy="452738"/>
          </a:xfrm>
        </p:grpSpPr>
        <p:sp>
          <p:nvSpPr>
            <p:cNvPr name="Freeform 110" id="110"/>
            <p:cNvSpPr/>
            <p:nvPr/>
          </p:nvSpPr>
          <p:spPr>
            <a:xfrm flipH="false" flipV="false" rot="0">
              <a:off x="0" y="0"/>
              <a:ext cx="850998" cy="452738"/>
            </a:xfrm>
            <a:custGeom>
              <a:avLst/>
              <a:gdLst/>
              <a:ahLst/>
              <a:cxnLst/>
              <a:rect r="r" b="b" t="t" l="l"/>
              <a:pathLst>
                <a:path h="452738" w="850998">
                  <a:moveTo>
                    <a:pt x="0" y="0"/>
                  </a:moveTo>
                  <a:lnTo>
                    <a:pt x="850998" y="0"/>
                  </a:lnTo>
                  <a:lnTo>
                    <a:pt x="850998" y="452738"/>
                  </a:lnTo>
                  <a:lnTo>
                    <a:pt x="0" y="452738"/>
                  </a:lnTo>
                  <a:close/>
                </a:path>
              </a:pathLst>
            </a:custGeom>
            <a:solidFill>
              <a:srgbClr val="FFFFFF"/>
            </a:solidFill>
          </p:spPr>
        </p:sp>
      </p:grpSp>
      <p:sp>
        <p:nvSpPr>
          <p:cNvPr name="Freeform 111" id="111"/>
          <p:cNvSpPr/>
          <p:nvPr/>
        </p:nvSpPr>
        <p:spPr>
          <a:xfrm flipH="false" flipV="false" rot="0">
            <a:off x="3984256" y="5315811"/>
            <a:ext cx="1081498" cy="742178"/>
          </a:xfrm>
          <a:custGeom>
            <a:avLst/>
            <a:gdLst/>
            <a:ahLst/>
            <a:cxnLst/>
            <a:rect r="r" b="b" t="t" l="l"/>
            <a:pathLst>
              <a:path h="742178" w="1081498">
                <a:moveTo>
                  <a:pt x="0" y="0"/>
                </a:moveTo>
                <a:lnTo>
                  <a:pt x="1081498" y="0"/>
                </a:lnTo>
                <a:lnTo>
                  <a:pt x="1081498" y="742178"/>
                </a:lnTo>
                <a:lnTo>
                  <a:pt x="0" y="742178"/>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112" id="112"/>
          <p:cNvSpPr txBox="true"/>
          <p:nvPr/>
        </p:nvSpPr>
        <p:spPr>
          <a:xfrm rot="0">
            <a:off x="3172699" y="4478348"/>
            <a:ext cx="2615528" cy="355501"/>
          </a:xfrm>
          <a:prstGeom prst="rect">
            <a:avLst/>
          </a:prstGeom>
        </p:spPr>
        <p:txBody>
          <a:bodyPr anchor="t" rtlCol="false" tIns="0" lIns="0" bIns="0" rIns="0">
            <a:spAutoFit/>
          </a:bodyPr>
          <a:lstStyle/>
          <a:p>
            <a:pPr algn="ctr">
              <a:lnSpc>
                <a:spcPts val="1446"/>
              </a:lnSpc>
            </a:pPr>
            <a:r>
              <a:rPr lang="en-US" sz="1166" spc="31">
                <a:solidFill>
                  <a:srgbClr val="444444"/>
                </a:solidFill>
                <a:latin typeface="Open Sauce Light"/>
              </a:rPr>
              <a:t>Ignition</a:t>
            </a:r>
          </a:p>
          <a:p>
            <a:pPr algn="ctr">
              <a:lnSpc>
                <a:spcPts val="1446"/>
              </a:lnSpc>
            </a:pPr>
            <a:r>
              <a:rPr lang="en-US" sz="1166" spc="31">
                <a:solidFill>
                  <a:srgbClr val="444444"/>
                </a:solidFill>
                <a:latin typeface="Open Sauce Light"/>
              </a:rPr>
              <a:t>Jet like, directional flames </a:t>
            </a:r>
          </a:p>
        </p:txBody>
      </p:sp>
      <p:sp>
        <p:nvSpPr>
          <p:cNvPr name="TextBox 113" id="113"/>
          <p:cNvSpPr txBox="true"/>
          <p:nvPr/>
        </p:nvSpPr>
        <p:spPr>
          <a:xfrm rot="0">
            <a:off x="6425978" y="4478348"/>
            <a:ext cx="2141580" cy="355501"/>
          </a:xfrm>
          <a:prstGeom prst="rect">
            <a:avLst/>
          </a:prstGeom>
        </p:spPr>
        <p:txBody>
          <a:bodyPr anchor="t" rtlCol="false" tIns="0" lIns="0" bIns="0" rIns="0">
            <a:spAutoFit/>
          </a:bodyPr>
          <a:lstStyle/>
          <a:p>
            <a:pPr algn="ctr">
              <a:lnSpc>
                <a:spcPts val="1446"/>
              </a:lnSpc>
            </a:pPr>
            <a:r>
              <a:rPr lang="en-US" sz="1166" spc="31">
                <a:solidFill>
                  <a:srgbClr val="444444"/>
                </a:solidFill>
                <a:latin typeface="Open Sauce Light"/>
              </a:rPr>
              <a:t>Vapour cloud explosion </a:t>
            </a:r>
          </a:p>
          <a:p>
            <a:pPr algn="ctr">
              <a:lnSpc>
                <a:spcPts val="1446"/>
              </a:lnSpc>
            </a:pPr>
            <a:r>
              <a:rPr lang="en-US" sz="1166" spc="31">
                <a:solidFill>
                  <a:srgbClr val="444444"/>
                </a:solidFill>
                <a:latin typeface="Open Sauce Light"/>
              </a:rPr>
              <a:t>Violent deflagration</a:t>
            </a:r>
          </a:p>
        </p:txBody>
      </p:sp>
      <p:sp>
        <p:nvSpPr>
          <p:cNvPr name="AutoShape 114" id="114"/>
          <p:cNvSpPr/>
          <p:nvPr/>
        </p:nvSpPr>
        <p:spPr>
          <a:xfrm rot="0">
            <a:off x="4438032" y="4138426"/>
            <a:ext cx="3058736" cy="0"/>
          </a:xfrm>
          <a:prstGeom prst="line">
            <a:avLst/>
          </a:prstGeom>
          <a:ln cap="rnd" w="38100">
            <a:solidFill>
              <a:srgbClr val="444444"/>
            </a:solidFill>
            <a:prstDash val="solid"/>
            <a:headEnd type="none" len="sm" w="sm"/>
            <a:tailEnd type="none" len="sm" w="sm"/>
          </a:ln>
        </p:spPr>
      </p:sp>
      <p:sp>
        <p:nvSpPr>
          <p:cNvPr name="AutoShape 115" id="115"/>
          <p:cNvSpPr/>
          <p:nvPr/>
        </p:nvSpPr>
        <p:spPr>
          <a:xfrm rot="5400000">
            <a:off x="5609044" y="3807176"/>
            <a:ext cx="707479" cy="0"/>
          </a:xfrm>
          <a:prstGeom prst="line">
            <a:avLst/>
          </a:prstGeom>
          <a:ln cap="rnd" w="38100">
            <a:solidFill>
              <a:srgbClr val="444444"/>
            </a:solidFill>
            <a:prstDash val="solid"/>
            <a:headEnd type="none" len="sm" w="sm"/>
            <a:tailEnd type="none" len="sm" w="sm"/>
          </a:ln>
        </p:spPr>
      </p:sp>
      <p:sp>
        <p:nvSpPr>
          <p:cNvPr name="AutoShape 116" id="116"/>
          <p:cNvSpPr/>
          <p:nvPr/>
        </p:nvSpPr>
        <p:spPr>
          <a:xfrm rot="5400000">
            <a:off x="7408299" y="4201051"/>
            <a:ext cx="170227" cy="0"/>
          </a:xfrm>
          <a:prstGeom prst="line">
            <a:avLst/>
          </a:prstGeom>
          <a:ln cap="rnd" w="38100">
            <a:solidFill>
              <a:srgbClr val="444444"/>
            </a:solidFill>
            <a:prstDash val="solid"/>
            <a:headEnd type="none" len="sm" w="sm"/>
            <a:tailEnd type="none" len="sm" w="sm"/>
          </a:ln>
        </p:spPr>
      </p:sp>
      <p:sp>
        <p:nvSpPr>
          <p:cNvPr name="AutoShape 117" id="117"/>
          <p:cNvSpPr/>
          <p:nvPr/>
        </p:nvSpPr>
        <p:spPr>
          <a:xfrm rot="5400000">
            <a:off x="4363865" y="4201051"/>
            <a:ext cx="170227" cy="0"/>
          </a:xfrm>
          <a:prstGeom prst="line">
            <a:avLst/>
          </a:prstGeom>
          <a:ln cap="rnd" w="38100">
            <a:solidFill>
              <a:srgbClr val="444444"/>
            </a:solidFill>
            <a:prstDash val="solid"/>
            <a:headEnd type="none" len="sm" w="sm"/>
            <a:tailEnd type="none" len="sm" w="sm"/>
          </a:ln>
        </p:spPr>
      </p:sp>
      <p:sp>
        <p:nvSpPr>
          <p:cNvPr name="TextBox 118" id="118"/>
          <p:cNvSpPr txBox="true"/>
          <p:nvPr/>
        </p:nvSpPr>
        <p:spPr>
          <a:xfrm rot="0">
            <a:off x="3767228" y="6200864"/>
            <a:ext cx="1417200" cy="249936"/>
          </a:xfrm>
          <a:prstGeom prst="rect">
            <a:avLst/>
          </a:prstGeom>
        </p:spPr>
        <p:txBody>
          <a:bodyPr anchor="t" rtlCol="false" tIns="0" lIns="0" bIns="0" rIns="0">
            <a:spAutoFit/>
          </a:bodyPr>
          <a:lstStyle/>
          <a:p>
            <a:pPr algn="ctr">
              <a:lnSpc>
                <a:spcPts val="1827"/>
              </a:lnSpc>
            </a:pPr>
            <a:r>
              <a:rPr lang="en-US" sz="2100" spc="48">
                <a:solidFill>
                  <a:srgbClr val="E0475A"/>
                </a:solidFill>
                <a:latin typeface="Libre Baskerville"/>
              </a:rPr>
              <a:t>~90%</a:t>
            </a:r>
          </a:p>
        </p:txBody>
      </p:sp>
      <p:sp>
        <p:nvSpPr>
          <p:cNvPr name="TextBox 119" id="119"/>
          <p:cNvSpPr txBox="true"/>
          <p:nvPr/>
        </p:nvSpPr>
        <p:spPr>
          <a:xfrm rot="0">
            <a:off x="6612811" y="6200864"/>
            <a:ext cx="1933044" cy="249936"/>
          </a:xfrm>
          <a:prstGeom prst="rect">
            <a:avLst/>
          </a:prstGeom>
        </p:spPr>
        <p:txBody>
          <a:bodyPr anchor="t" rtlCol="false" tIns="0" lIns="0" bIns="0" rIns="0">
            <a:spAutoFit/>
          </a:bodyPr>
          <a:lstStyle/>
          <a:p>
            <a:pPr algn="ctr">
              <a:lnSpc>
                <a:spcPts val="1827"/>
              </a:lnSpc>
            </a:pPr>
            <a:r>
              <a:rPr lang="en-US" sz="2100" spc="48">
                <a:solidFill>
                  <a:srgbClr val="E0475A"/>
                </a:solidFill>
                <a:latin typeface="Libre Baskerville"/>
              </a:rPr>
              <a:t>~10%</a:t>
            </a:r>
          </a:p>
        </p:txBody>
      </p:sp>
      <p:sp>
        <p:nvSpPr>
          <p:cNvPr name="TextBox 120" id="120"/>
          <p:cNvSpPr txBox="true"/>
          <p:nvPr/>
        </p:nvSpPr>
        <p:spPr>
          <a:xfrm rot="0">
            <a:off x="6603464" y="2804950"/>
            <a:ext cx="1807667" cy="361427"/>
          </a:xfrm>
          <a:prstGeom prst="rect">
            <a:avLst/>
          </a:prstGeom>
        </p:spPr>
        <p:txBody>
          <a:bodyPr anchor="t" rtlCol="false" tIns="0" lIns="0" bIns="0" rIns="0">
            <a:spAutoFit/>
          </a:bodyPr>
          <a:lstStyle/>
          <a:p>
            <a:pPr marL="0" indent="0" lvl="0">
              <a:lnSpc>
                <a:spcPts val="1400"/>
              </a:lnSpc>
            </a:pPr>
            <a:r>
              <a:rPr lang="en-US" sz="1166">
                <a:solidFill>
                  <a:srgbClr val="000000"/>
                </a:solidFill>
                <a:latin typeface="Open Sauce Light"/>
              </a:rPr>
              <a:t>At this point, one of two things will occur</a:t>
            </a:r>
          </a:p>
        </p:txBody>
      </p:sp>
      <p:sp>
        <p:nvSpPr>
          <p:cNvPr name="Freeform 121" id="121"/>
          <p:cNvSpPr/>
          <p:nvPr/>
        </p:nvSpPr>
        <p:spPr>
          <a:xfrm flipH="false" flipV="true" rot="9007577">
            <a:off x="5908980" y="3080241"/>
            <a:ext cx="604701" cy="216181"/>
          </a:xfrm>
          <a:custGeom>
            <a:avLst/>
            <a:gdLst/>
            <a:ahLst/>
            <a:cxnLst/>
            <a:rect r="r" b="b" t="t" l="l"/>
            <a:pathLst>
              <a:path h="216181" w="604701">
                <a:moveTo>
                  <a:pt x="0" y="216180"/>
                </a:moveTo>
                <a:lnTo>
                  <a:pt x="604701" y="216180"/>
                </a:lnTo>
                <a:lnTo>
                  <a:pt x="604701" y="0"/>
                </a:lnTo>
                <a:lnTo>
                  <a:pt x="0" y="0"/>
                </a:lnTo>
                <a:lnTo>
                  <a:pt x="0" y="21618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TextBox 122" id="122"/>
          <p:cNvSpPr txBox="true"/>
          <p:nvPr/>
        </p:nvSpPr>
        <p:spPr>
          <a:xfrm rot="0">
            <a:off x="753223" y="2166908"/>
            <a:ext cx="2589027" cy="707403"/>
          </a:xfrm>
          <a:prstGeom prst="rect">
            <a:avLst/>
          </a:prstGeom>
        </p:spPr>
        <p:txBody>
          <a:bodyPr anchor="t" rtlCol="false" tIns="0" lIns="0" bIns="0" rIns="0">
            <a:spAutoFit/>
          </a:bodyPr>
          <a:lstStyle/>
          <a:p>
            <a:pPr algn="ctr">
              <a:lnSpc>
                <a:spcPts val="1446"/>
              </a:lnSpc>
            </a:pPr>
            <a:r>
              <a:rPr lang="en-US" sz="1166" spc="31">
                <a:solidFill>
                  <a:srgbClr val="444444"/>
                </a:solidFill>
                <a:latin typeface="Open Sauce Light"/>
              </a:rPr>
              <a:t>Popping - gunshots</a:t>
            </a:r>
          </a:p>
          <a:p>
            <a:pPr algn="ctr">
              <a:lnSpc>
                <a:spcPts val="1446"/>
              </a:lnSpc>
            </a:pPr>
            <a:r>
              <a:rPr lang="en-US" sz="1166" spc="31">
                <a:solidFill>
                  <a:srgbClr val="444444"/>
                </a:solidFill>
                <a:latin typeface="Open Sauce Light"/>
              </a:rPr>
              <a:t>Hiss/whistle - gas venting</a:t>
            </a:r>
          </a:p>
          <a:p>
            <a:pPr algn="ctr">
              <a:lnSpc>
                <a:spcPts val="1446"/>
              </a:lnSpc>
            </a:pPr>
            <a:r>
              <a:rPr lang="en-US" sz="1166" spc="31">
                <a:solidFill>
                  <a:srgbClr val="444444"/>
                </a:solidFill>
                <a:latin typeface="Open Sauce Light"/>
              </a:rPr>
              <a:t>'Cherry bubblegum' smell</a:t>
            </a:r>
          </a:p>
          <a:p>
            <a:pPr algn="ctr">
              <a:lnSpc>
                <a:spcPts val="1446"/>
              </a:lnSpc>
            </a:pPr>
            <a:r>
              <a:rPr lang="en-US" sz="1166" spc="31">
                <a:solidFill>
                  <a:srgbClr val="444444"/>
                </a:solidFill>
                <a:latin typeface="Open Sauce Light"/>
              </a:rPr>
              <a:t>Projectiles - cell debris</a:t>
            </a:r>
          </a:p>
        </p:txBody>
      </p:sp>
      <p:sp>
        <p:nvSpPr>
          <p:cNvPr name="Freeform 123" id="123"/>
          <p:cNvSpPr/>
          <p:nvPr/>
        </p:nvSpPr>
        <p:spPr>
          <a:xfrm flipH="false" flipV="false" rot="0">
            <a:off x="4682659" y="3782775"/>
            <a:ext cx="75027" cy="11723"/>
          </a:xfrm>
          <a:custGeom>
            <a:avLst/>
            <a:gdLst/>
            <a:ahLst/>
            <a:cxnLst/>
            <a:rect r="r" b="b" t="t" l="l"/>
            <a:pathLst>
              <a:path h="11723" w="75027">
                <a:moveTo>
                  <a:pt x="0" y="0"/>
                </a:moveTo>
                <a:lnTo>
                  <a:pt x="75026" y="0"/>
                </a:lnTo>
                <a:lnTo>
                  <a:pt x="75026" y="11723"/>
                </a:lnTo>
                <a:lnTo>
                  <a:pt x="0" y="1172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4" id="124"/>
          <p:cNvSpPr/>
          <p:nvPr/>
        </p:nvSpPr>
        <p:spPr>
          <a:xfrm flipH="false" flipV="false" rot="-6003037">
            <a:off x="3636062" y="3031616"/>
            <a:ext cx="870496" cy="657224"/>
          </a:xfrm>
          <a:custGeom>
            <a:avLst/>
            <a:gdLst/>
            <a:ahLst/>
            <a:cxnLst/>
            <a:rect r="r" b="b" t="t" l="l"/>
            <a:pathLst>
              <a:path h="657224" w="870496">
                <a:moveTo>
                  <a:pt x="0" y="0"/>
                </a:moveTo>
                <a:lnTo>
                  <a:pt x="870496" y="0"/>
                </a:lnTo>
                <a:lnTo>
                  <a:pt x="870496" y="657225"/>
                </a:lnTo>
                <a:lnTo>
                  <a:pt x="0" y="65722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25" id="125"/>
          <p:cNvSpPr/>
          <p:nvPr/>
        </p:nvSpPr>
        <p:spPr>
          <a:xfrm flipH="false" flipV="true" rot="-9576987">
            <a:off x="3571567" y="3243007"/>
            <a:ext cx="690823" cy="521571"/>
          </a:xfrm>
          <a:custGeom>
            <a:avLst/>
            <a:gdLst/>
            <a:ahLst/>
            <a:cxnLst/>
            <a:rect r="r" b="b" t="t" l="l"/>
            <a:pathLst>
              <a:path h="521571" w="690823">
                <a:moveTo>
                  <a:pt x="0" y="521571"/>
                </a:moveTo>
                <a:lnTo>
                  <a:pt x="690822" y="521571"/>
                </a:lnTo>
                <a:lnTo>
                  <a:pt x="690822" y="0"/>
                </a:lnTo>
                <a:lnTo>
                  <a:pt x="0" y="0"/>
                </a:lnTo>
                <a:lnTo>
                  <a:pt x="0" y="521571"/>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26" id="126"/>
          <p:cNvSpPr/>
          <p:nvPr/>
        </p:nvSpPr>
        <p:spPr>
          <a:xfrm flipH="false" flipV="true" rot="-6003037">
            <a:off x="4729338" y="3199738"/>
            <a:ext cx="690823" cy="521571"/>
          </a:xfrm>
          <a:custGeom>
            <a:avLst/>
            <a:gdLst/>
            <a:ahLst/>
            <a:cxnLst/>
            <a:rect r="r" b="b" t="t" l="l"/>
            <a:pathLst>
              <a:path h="521571" w="690823">
                <a:moveTo>
                  <a:pt x="0" y="521571"/>
                </a:moveTo>
                <a:lnTo>
                  <a:pt x="690823" y="521571"/>
                </a:lnTo>
                <a:lnTo>
                  <a:pt x="690823" y="0"/>
                </a:lnTo>
                <a:lnTo>
                  <a:pt x="0" y="0"/>
                </a:lnTo>
                <a:lnTo>
                  <a:pt x="0" y="521571"/>
                </a:lnTo>
                <a:close/>
              </a:path>
            </a:pathLst>
          </a:custGeom>
          <a:blipFill>
            <a:blip r:embed="rId12">
              <a:extLst>
                <a:ext uri="{96DAC541-7B7A-43D3-8B79-37D633B846F1}">
                  <asvg:svgBlip xmlns:asvg="http://schemas.microsoft.com/office/drawing/2016/SVG/main" r:embed="rId13"/>
                </a:ext>
              </a:extLst>
            </a:blip>
            <a:stretch>
              <a:fillRect l="0" t="0" r="0" b="0"/>
            </a:stretch>
          </a:blipFill>
        </p:spPr>
      </p:sp>
      <p:grpSp>
        <p:nvGrpSpPr>
          <p:cNvPr name="Group 127" id="127"/>
          <p:cNvGrpSpPr/>
          <p:nvPr/>
        </p:nvGrpSpPr>
        <p:grpSpPr>
          <a:xfrm rot="0">
            <a:off x="4073954" y="3531540"/>
            <a:ext cx="902422" cy="256337"/>
            <a:chOff x="0" y="0"/>
            <a:chExt cx="2168996" cy="616112"/>
          </a:xfrm>
        </p:grpSpPr>
        <p:sp>
          <p:nvSpPr>
            <p:cNvPr name="Freeform 128" id="128"/>
            <p:cNvSpPr/>
            <p:nvPr/>
          </p:nvSpPr>
          <p:spPr>
            <a:xfrm flipH="false" flipV="false" rot="0">
              <a:off x="0" y="0"/>
              <a:ext cx="2168996" cy="616112"/>
            </a:xfrm>
            <a:custGeom>
              <a:avLst/>
              <a:gdLst/>
              <a:ahLst/>
              <a:cxnLst/>
              <a:rect r="r" b="b" t="t" l="l"/>
              <a:pathLst>
                <a:path h="616112" w="2168996">
                  <a:moveTo>
                    <a:pt x="0" y="0"/>
                  </a:moveTo>
                  <a:lnTo>
                    <a:pt x="2168996" y="0"/>
                  </a:lnTo>
                  <a:lnTo>
                    <a:pt x="2168996" y="616112"/>
                  </a:lnTo>
                  <a:lnTo>
                    <a:pt x="0" y="616112"/>
                  </a:lnTo>
                  <a:close/>
                </a:path>
              </a:pathLst>
            </a:custGeom>
            <a:solidFill>
              <a:srgbClr val="FFFFFF"/>
            </a:solidFill>
          </p:spPr>
        </p:sp>
      </p:grpSp>
      <p:grpSp>
        <p:nvGrpSpPr>
          <p:cNvPr name="Group 129" id="129"/>
          <p:cNvGrpSpPr/>
          <p:nvPr/>
        </p:nvGrpSpPr>
        <p:grpSpPr>
          <a:xfrm rot="2070209">
            <a:off x="4090749" y="3470257"/>
            <a:ext cx="175622" cy="113837"/>
            <a:chOff x="0" y="0"/>
            <a:chExt cx="422113" cy="273611"/>
          </a:xfrm>
        </p:grpSpPr>
        <p:sp>
          <p:nvSpPr>
            <p:cNvPr name="Freeform 130" id="130"/>
            <p:cNvSpPr/>
            <p:nvPr/>
          </p:nvSpPr>
          <p:spPr>
            <a:xfrm flipH="false" flipV="false" rot="0">
              <a:off x="0" y="0"/>
              <a:ext cx="422113" cy="273611"/>
            </a:xfrm>
            <a:custGeom>
              <a:avLst/>
              <a:gdLst/>
              <a:ahLst/>
              <a:cxnLst/>
              <a:rect r="r" b="b" t="t" l="l"/>
              <a:pathLst>
                <a:path h="273611" w="422113">
                  <a:moveTo>
                    <a:pt x="0" y="0"/>
                  </a:moveTo>
                  <a:lnTo>
                    <a:pt x="422113" y="0"/>
                  </a:lnTo>
                  <a:lnTo>
                    <a:pt x="422113" y="273611"/>
                  </a:lnTo>
                  <a:lnTo>
                    <a:pt x="0" y="273611"/>
                  </a:lnTo>
                  <a:close/>
                </a:path>
              </a:pathLst>
            </a:custGeom>
            <a:solidFill>
              <a:srgbClr val="FFFFFF"/>
            </a:solidFill>
          </p:spPr>
        </p:sp>
      </p:grpSp>
      <p:grpSp>
        <p:nvGrpSpPr>
          <p:cNvPr name="Group 131" id="131"/>
          <p:cNvGrpSpPr/>
          <p:nvPr/>
        </p:nvGrpSpPr>
        <p:grpSpPr>
          <a:xfrm rot="-2238842">
            <a:off x="4684153" y="3297606"/>
            <a:ext cx="220696" cy="342198"/>
            <a:chOff x="0" y="0"/>
            <a:chExt cx="530449" cy="822482"/>
          </a:xfrm>
        </p:grpSpPr>
        <p:sp>
          <p:nvSpPr>
            <p:cNvPr name="Freeform 132" id="132"/>
            <p:cNvSpPr/>
            <p:nvPr/>
          </p:nvSpPr>
          <p:spPr>
            <a:xfrm flipH="false" flipV="false" rot="0">
              <a:off x="0" y="0"/>
              <a:ext cx="530449" cy="822482"/>
            </a:xfrm>
            <a:custGeom>
              <a:avLst/>
              <a:gdLst/>
              <a:ahLst/>
              <a:cxnLst/>
              <a:rect r="r" b="b" t="t" l="l"/>
              <a:pathLst>
                <a:path h="822482" w="530449">
                  <a:moveTo>
                    <a:pt x="0" y="0"/>
                  </a:moveTo>
                  <a:lnTo>
                    <a:pt x="530449" y="0"/>
                  </a:lnTo>
                  <a:lnTo>
                    <a:pt x="530449" y="822482"/>
                  </a:lnTo>
                  <a:lnTo>
                    <a:pt x="0" y="822482"/>
                  </a:lnTo>
                  <a:close/>
                </a:path>
              </a:pathLst>
            </a:custGeom>
            <a:solidFill>
              <a:srgbClr val="FFFFFF"/>
            </a:solidFill>
          </p:spPr>
        </p:sp>
      </p:grpSp>
      <p:grpSp>
        <p:nvGrpSpPr>
          <p:cNvPr name="Group 133" id="133"/>
          <p:cNvGrpSpPr/>
          <p:nvPr/>
        </p:nvGrpSpPr>
        <p:grpSpPr>
          <a:xfrm rot="-5400000">
            <a:off x="4391841" y="3201079"/>
            <a:ext cx="265711" cy="430314"/>
            <a:chOff x="0" y="0"/>
            <a:chExt cx="638643" cy="1034272"/>
          </a:xfrm>
        </p:grpSpPr>
        <p:sp>
          <p:nvSpPr>
            <p:cNvPr name="Freeform 134" id="134"/>
            <p:cNvSpPr/>
            <p:nvPr/>
          </p:nvSpPr>
          <p:spPr>
            <a:xfrm flipH="false" flipV="false" rot="0">
              <a:off x="0" y="0"/>
              <a:ext cx="638643" cy="1034272"/>
            </a:xfrm>
            <a:custGeom>
              <a:avLst/>
              <a:gdLst/>
              <a:ahLst/>
              <a:cxnLst/>
              <a:rect r="r" b="b" t="t" l="l"/>
              <a:pathLst>
                <a:path h="1034272" w="638643">
                  <a:moveTo>
                    <a:pt x="0" y="0"/>
                  </a:moveTo>
                  <a:lnTo>
                    <a:pt x="638643" y="0"/>
                  </a:lnTo>
                  <a:lnTo>
                    <a:pt x="638643" y="1034272"/>
                  </a:lnTo>
                  <a:lnTo>
                    <a:pt x="0" y="1034272"/>
                  </a:lnTo>
                  <a:close/>
                </a:path>
              </a:pathLst>
            </a:custGeom>
            <a:solidFill>
              <a:srgbClr val="FFFFFF"/>
            </a:solidFill>
          </p:spPr>
        </p:sp>
      </p:grpSp>
      <p:grpSp>
        <p:nvGrpSpPr>
          <p:cNvPr name="Group 135" id="135"/>
          <p:cNvGrpSpPr/>
          <p:nvPr/>
        </p:nvGrpSpPr>
        <p:grpSpPr>
          <a:xfrm rot="2070209">
            <a:off x="4150200" y="3422776"/>
            <a:ext cx="224326" cy="113837"/>
            <a:chOff x="0" y="0"/>
            <a:chExt cx="539175" cy="273611"/>
          </a:xfrm>
        </p:grpSpPr>
        <p:sp>
          <p:nvSpPr>
            <p:cNvPr name="Freeform 136" id="136"/>
            <p:cNvSpPr/>
            <p:nvPr/>
          </p:nvSpPr>
          <p:spPr>
            <a:xfrm flipH="false" flipV="false" rot="0">
              <a:off x="0" y="0"/>
              <a:ext cx="539175" cy="273611"/>
            </a:xfrm>
            <a:custGeom>
              <a:avLst/>
              <a:gdLst/>
              <a:ahLst/>
              <a:cxnLst/>
              <a:rect r="r" b="b" t="t" l="l"/>
              <a:pathLst>
                <a:path h="273611" w="539175">
                  <a:moveTo>
                    <a:pt x="0" y="0"/>
                  </a:moveTo>
                  <a:lnTo>
                    <a:pt x="539175" y="0"/>
                  </a:lnTo>
                  <a:lnTo>
                    <a:pt x="539175" y="273611"/>
                  </a:lnTo>
                  <a:lnTo>
                    <a:pt x="0" y="273611"/>
                  </a:lnTo>
                  <a:close/>
                </a:path>
              </a:pathLst>
            </a:custGeom>
            <a:solidFill>
              <a:srgbClr val="FFFFFF"/>
            </a:solidFill>
          </p:spPr>
        </p:sp>
      </p:grpSp>
      <p:grpSp>
        <p:nvGrpSpPr>
          <p:cNvPr name="Group 137" id="137"/>
          <p:cNvGrpSpPr/>
          <p:nvPr/>
        </p:nvGrpSpPr>
        <p:grpSpPr>
          <a:xfrm rot="2070209">
            <a:off x="4210952" y="3323110"/>
            <a:ext cx="175622" cy="113837"/>
            <a:chOff x="0" y="0"/>
            <a:chExt cx="422113" cy="273611"/>
          </a:xfrm>
        </p:grpSpPr>
        <p:sp>
          <p:nvSpPr>
            <p:cNvPr name="Freeform 138" id="138"/>
            <p:cNvSpPr/>
            <p:nvPr/>
          </p:nvSpPr>
          <p:spPr>
            <a:xfrm flipH="false" flipV="false" rot="0">
              <a:off x="0" y="0"/>
              <a:ext cx="422113" cy="273611"/>
            </a:xfrm>
            <a:custGeom>
              <a:avLst/>
              <a:gdLst/>
              <a:ahLst/>
              <a:cxnLst/>
              <a:rect r="r" b="b" t="t" l="l"/>
              <a:pathLst>
                <a:path h="273611" w="422113">
                  <a:moveTo>
                    <a:pt x="0" y="0"/>
                  </a:moveTo>
                  <a:lnTo>
                    <a:pt x="422113" y="0"/>
                  </a:lnTo>
                  <a:lnTo>
                    <a:pt x="422113" y="273611"/>
                  </a:lnTo>
                  <a:lnTo>
                    <a:pt x="0" y="273611"/>
                  </a:lnTo>
                  <a:close/>
                </a:path>
              </a:pathLst>
            </a:custGeom>
            <a:solidFill>
              <a:srgbClr val="FFFFFF"/>
            </a:solidFill>
          </p:spPr>
        </p:sp>
      </p:grpSp>
      <p:grpSp>
        <p:nvGrpSpPr>
          <p:cNvPr name="Group 139" id="139"/>
          <p:cNvGrpSpPr/>
          <p:nvPr/>
        </p:nvGrpSpPr>
        <p:grpSpPr>
          <a:xfrm rot="0">
            <a:off x="4225812" y="3228652"/>
            <a:ext cx="242178" cy="237248"/>
            <a:chOff x="0" y="0"/>
            <a:chExt cx="6350000" cy="6350000"/>
          </a:xfrm>
        </p:grpSpPr>
        <p:sp>
          <p:nvSpPr>
            <p:cNvPr name="Freeform 140" id="140"/>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sp>
      </p:grpSp>
      <p:grpSp>
        <p:nvGrpSpPr>
          <p:cNvPr name="Group 141" id="141"/>
          <p:cNvGrpSpPr/>
          <p:nvPr/>
        </p:nvGrpSpPr>
        <p:grpSpPr>
          <a:xfrm rot="0">
            <a:off x="4349074" y="3233439"/>
            <a:ext cx="390779" cy="113837"/>
            <a:chOff x="0" y="0"/>
            <a:chExt cx="939249" cy="273611"/>
          </a:xfrm>
        </p:grpSpPr>
        <p:sp>
          <p:nvSpPr>
            <p:cNvPr name="Freeform 142" id="142"/>
            <p:cNvSpPr/>
            <p:nvPr/>
          </p:nvSpPr>
          <p:spPr>
            <a:xfrm flipH="false" flipV="false" rot="0">
              <a:off x="0" y="0"/>
              <a:ext cx="939249" cy="273611"/>
            </a:xfrm>
            <a:custGeom>
              <a:avLst/>
              <a:gdLst/>
              <a:ahLst/>
              <a:cxnLst/>
              <a:rect r="r" b="b" t="t" l="l"/>
              <a:pathLst>
                <a:path h="273611" w="939249">
                  <a:moveTo>
                    <a:pt x="0" y="0"/>
                  </a:moveTo>
                  <a:lnTo>
                    <a:pt x="939249" y="0"/>
                  </a:lnTo>
                  <a:lnTo>
                    <a:pt x="939249" y="273611"/>
                  </a:lnTo>
                  <a:lnTo>
                    <a:pt x="0" y="273611"/>
                  </a:lnTo>
                  <a:close/>
                </a:path>
              </a:pathLst>
            </a:custGeom>
            <a:solidFill>
              <a:srgbClr val="FFFFFF"/>
            </a:solidFill>
          </p:spPr>
        </p:sp>
      </p:grpSp>
      <p:grpSp>
        <p:nvGrpSpPr>
          <p:cNvPr name="Group 143" id="143"/>
          <p:cNvGrpSpPr/>
          <p:nvPr/>
        </p:nvGrpSpPr>
        <p:grpSpPr>
          <a:xfrm rot="0">
            <a:off x="4579155" y="3228652"/>
            <a:ext cx="242178" cy="237248"/>
            <a:chOff x="0" y="0"/>
            <a:chExt cx="6350000" cy="6350000"/>
          </a:xfrm>
        </p:grpSpPr>
        <p:sp>
          <p:nvSpPr>
            <p:cNvPr name="Freeform 144" id="144"/>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sp>
      </p:grpSp>
      <p:grpSp>
        <p:nvGrpSpPr>
          <p:cNvPr name="Group 145" id="145"/>
          <p:cNvGrpSpPr/>
          <p:nvPr/>
        </p:nvGrpSpPr>
        <p:grpSpPr>
          <a:xfrm rot="85072">
            <a:off x="4078736" y="3341617"/>
            <a:ext cx="70915" cy="45967"/>
            <a:chOff x="0" y="0"/>
            <a:chExt cx="422113" cy="273611"/>
          </a:xfrm>
        </p:grpSpPr>
        <p:sp>
          <p:nvSpPr>
            <p:cNvPr name="Freeform 146" id="146"/>
            <p:cNvSpPr/>
            <p:nvPr/>
          </p:nvSpPr>
          <p:spPr>
            <a:xfrm flipH="false" flipV="false" rot="0">
              <a:off x="0" y="0"/>
              <a:ext cx="422113" cy="273611"/>
            </a:xfrm>
            <a:custGeom>
              <a:avLst/>
              <a:gdLst/>
              <a:ahLst/>
              <a:cxnLst/>
              <a:rect r="r" b="b" t="t" l="l"/>
              <a:pathLst>
                <a:path h="273611" w="422113">
                  <a:moveTo>
                    <a:pt x="0" y="0"/>
                  </a:moveTo>
                  <a:lnTo>
                    <a:pt x="422113" y="0"/>
                  </a:lnTo>
                  <a:lnTo>
                    <a:pt x="422113" y="273611"/>
                  </a:lnTo>
                  <a:lnTo>
                    <a:pt x="0" y="273611"/>
                  </a:lnTo>
                  <a:close/>
                </a:path>
              </a:pathLst>
            </a:custGeom>
            <a:solidFill>
              <a:srgbClr val="FFFFFF"/>
            </a:solidFill>
          </p:spPr>
        </p:sp>
      </p:grpSp>
      <p:grpSp>
        <p:nvGrpSpPr>
          <p:cNvPr name="Group 147" id="147"/>
          <p:cNvGrpSpPr/>
          <p:nvPr/>
        </p:nvGrpSpPr>
        <p:grpSpPr>
          <a:xfrm rot="85072">
            <a:off x="4904903" y="3341617"/>
            <a:ext cx="70915" cy="45967"/>
            <a:chOff x="0" y="0"/>
            <a:chExt cx="422113" cy="273611"/>
          </a:xfrm>
        </p:grpSpPr>
        <p:sp>
          <p:nvSpPr>
            <p:cNvPr name="Freeform 148" id="148"/>
            <p:cNvSpPr/>
            <p:nvPr/>
          </p:nvSpPr>
          <p:spPr>
            <a:xfrm flipH="false" flipV="false" rot="0">
              <a:off x="0" y="0"/>
              <a:ext cx="422113" cy="273611"/>
            </a:xfrm>
            <a:custGeom>
              <a:avLst/>
              <a:gdLst/>
              <a:ahLst/>
              <a:cxnLst/>
              <a:rect r="r" b="b" t="t" l="l"/>
              <a:pathLst>
                <a:path h="273611" w="422113">
                  <a:moveTo>
                    <a:pt x="0" y="0"/>
                  </a:moveTo>
                  <a:lnTo>
                    <a:pt x="422113" y="0"/>
                  </a:lnTo>
                  <a:lnTo>
                    <a:pt x="422113" y="273611"/>
                  </a:lnTo>
                  <a:lnTo>
                    <a:pt x="0" y="273611"/>
                  </a:lnTo>
                  <a:close/>
                </a:path>
              </a:pathLst>
            </a:custGeom>
            <a:solidFill>
              <a:srgbClr val="FFFFFF"/>
            </a:solidFill>
          </p:spPr>
        </p:sp>
      </p:grpSp>
      <p:grpSp>
        <p:nvGrpSpPr>
          <p:cNvPr name="Group 149" id="149"/>
          <p:cNvGrpSpPr/>
          <p:nvPr/>
        </p:nvGrpSpPr>
        <p:grpSpPr>
          <a:xfrm rot="85072">
            <a:off x="4832489" y="3765780"/>
            <a:ext cx="142968" cy="76060"/>
            <a:chOff x="0" y="0"/>
            <a:chExt cx="850998" cy="452738"/>
          </a:xfrm>
        </p:grpSpPr>
        <p:sp>
          <p:nvSpPr>
            <p:cNvPr name="Freeform 150" id="150"/>
            <p:cNvSpPr/>
            <p:nvPr/>
          </p:nvSpPr>
          <p:spPr>
            <a:xfrm flipH="false" flipV="false" rot="0">
              <a:off x="0" y="0"/>
              <a:ext cx="850998" cy="452738"/>
            </a:xfrm>
            <a:custGeom>
              <a:avLst/>
              <a:gdLst/>
              <a:ahLst/>
              <a:cxnLst/>
              <a:rect r="r" b="b" t="t" l="l"/>
              <a:pathLst>
                <a:path h="452738" w="850998">
                  <a:moveTo>
                    <a:pt x="0" y="0"/>
                  </a:moveTo>
                  <a:lnTo>
                    <a:pt x="850998" y="0"/>
                  </a:lnTo>
                  <a:lnTo>
                    <a:pt x="850998" y="452738"/>
                  </a:lnTo>
                  <a:lnTo>
                    <a:pt x="0" y="452738"/>
                  </a:lnTo>
                  <a:close/>
                </a:path>
              </a:pathLst>
            </a:custGeom>
            <a:solidFill>
              <a:srgbClr val="FFFFFF"/>
            </a:solidFill>
          </p:spPr>
        </p:sp>
      </p:grpSp>
      <p:grpSp>
        <p:nvGrpSpPr>
          <p:cNvPr name="Group 151" id="151"/>
          <p:cNvGrpSpPr/>
          <p:nvPr/>
        </p:nvGrpSpPr>
        <p:grpSpPr>
          <a:xfrm rot="85072">
            <a:off x="4074873" y="3765780"/>
            <a:ext cx="142968" cy="76060"/>
            <a:chOff x="0" y="0"/>
            <a:chExt cx="850998" cy="452738"/>
          </a:xfrm>
        </p:grpSpPr>
        <p:sp>
          <p:nvSpPr>
            <p:cNvPr name="Freeform 152" id="152"/>
            <p:cNvSpPr/>
            <p:nvPr/>
          </p:nvSpPr>
          <p:spPr>
            <a:xfrm flipH="false" flipV="false" rot="0">
              <a:off x="0" y="0"/>
              <a:ext cx="850998" cy="452738"/>
            </a:xfrm>
            <a:custGeom>
              <a:avLst/>
              <a:gdLst/>
              <a:ahLst/>
              <a:cxnLst/>
              <a:rect r="r" b="b" t="t" l="l"/>
              <a:pathLst>
                <a:path h="452738" w="850998">
                  <a:moveTo>
                    <a:pt x="0" y="0"/>
                  </a:moveTo>
                  <a:lnTo>
                    <a:pt x="850998" y="0"/>
                  </a:lnTo>
                  <a:lnTo>
                    <a:pt x="850998" y="452738"/>
                  </a:lnTo>
                  <a:lnTo>
                    <a:pt x="0" y="452738"/>
                  </a:lnTo>
                  <a:close/>
                </a:path>
              </a:pathLst>
            </a:custGeom>
            <a:solidFill>
              <a:srgbClr val="FFFFFF"/>
            </a:solidFill>
          </p:spPr>
        </p:sp>
      </p:grpSp>
      <p:sp>
        <p:nvSpPr>
          <p:cNvPr name="Freeform 153" id="153"/>
          <p:cNvSpPr/>
          <p:nvPr/>
        </p:nvSpPr>
        <p:spPr>
          <a:xfrm flipH="false" flipV="false" rot="0">
            <a:off x="4048536" y="3218603"/>
            <a:ext cx="947108" cy="649953"/>
          </a:xfrm>
          <a:custGeom>
            <a:avLst/>
            <a:gdLst/>
            <a:ahLst/>
            <a:cxnLst/>
            <a:rect r="r" b="b" t="t" l="l"/>
            <a:pathLst>
              <a:path h="649953" w="947108">
                <a:moveTo>
                  <a:pt x="0" y="0"/>
                </a:moveTo>
                <a:lnTo>
                  <a:pt x="947108" y="0"/>
                </a:lnTo>
                <a:lnTo>
                  <a:pt x="947108" y="649953"/>
                </a:lnTo>
                <a:lnTo>
                  <a:pt x="0" y="649953"/>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154" id="154"/>
          <p:cNvSpPr txBox="true"/>
          <p:nvPr/>
        </p:nvSpPr>
        <p:spPr>
          <a:xfrm rot="0">
            <a:off x="3605828" y="2260240"/>
            <a:ext cx="1889451" cy="531452"/>
          </a:xfrm>
          <a:prstGeom prst="rect">
            <a:avLst/>
          </a:prstGeom>
        </p:spPr>
        <p:txBody>
          <a:bodyPr anchor="t" rtlCol="false" tIns="0" lIns="0" bIns="0" rIns="0">
            <a:spAutoFit/>
          </a:bodyPr>
          <a:lstStyle/>
          <a:p>
            <a:pPr algn="ctr">
              <a:lnSpc>
                <a:spcPts val="1446"/>
              </a:lnSpc>
            </a:pPr>
            <a:r>
              <a:rPr lang="en-US" sz="1166" spc="31">
                <a:solidFill>
                  <a:srgbClr val="444444"/>
                </a:solidFill>
                <a:latin typeface="Open Sauce Light"/>
              </a:rPr>
              <a:t>Dark </a:t>
            </a:r>
            <a:r>
              <a:rPr lang="en-US" sz="1166" spc="31">
                <a:solidFill>
                  <a:srgbClr val="E0475A"/>
                </a:solidFill>
                <a:latin typeface="Open Sauce Light"/>
              </a:rPr>
              <a:t>vapour</a:t>
            </a:r>
            <a:r>
              <a:rPr lang="en-US" sz="1166" spc="31">
                <a:solidFill>
                  <a:srgbClr val="444444"/>
                </a:solidFill>
                <a:latin typeface="Open Sauce Light"/>
              </a:rPr>
              <a:t> cloud, </a:t>
            </a:r>
          </a:p>
          <a:p>
            <a:pPr algn="ctr">
              <a:lnSpc>
                <a:spcPts val="1446"/>
              </a:lnSpc>
            </a:pPr>
            <a:r>
              <a:rPr lang="en-US" sz="1166" spc="31">
                <a:solidFill>
                  <a:srgbClr val="444444"/>
                </a:solidFill>
                <a:latin typeface="Open Sauce Light"/>
              </a:rPr>
              <a:t>light </a:t>
            </a:r>
            <a:r>
              <a:rPr lang="en-US" sz="1166" spc="31">
                <a:solidFill>
                  <a:srgbClr val="E0475A"/>
                </a:solidFill>
                <a:latin typeface="Open Sauce Light"/>
              </a:rPr>
              <a:t>vapour</a:t>
            </a:r>
            <a:r>
              <a:rPr lang="en-US" sz="1166" spc="31">
                <a:solidFill>
                  <a:srgbClr val="444444"/>
                </a:solidFill>
                <a:latin typeface="Open Sauce Light"/>
              </a:rPr>
              <a:t> cloud</a:t>
            </a:r>
          </a:p>
          <a:p>
            <a:pPr algn="ctr">
              <a:lnSpc>
                <a:spcPts val="1446"/>
              </a:lnSpc>
            </a:pPr>
            <a:r>
              <a:rPr lang="en-US" sz="1166" spc="31">
                <a:solidFill>
                  <a:srgbClr val="444444"/>
                </a:solidFill>
                <a:latin typeface="Open Sauce Light"/>
              </a:rPr>
              <a:t>(it's NOT smoke)</a:t>
            </a:r>
          </a:p>
        </p:txBody>
      </p:sp>
      <p:sp>
        <p:nvSpPr>
          <p:cNvPr name="TextBox 155" id="155"/>
          <p:cNvSpPr txBox="true"/>
          <p:nvPr/>
        </p:nvSpPr>
        <p:spPr>
          <a:xfrm rot="0">
            <a:off x="2443059" y="6612725"/>
            <a:ext cx="7039448" cy="272288"/>
          </a:xfrm>
          <a:prstGeom prst="rect">
            <a:avLst/>
          </a:prstGeom>
        </p:spPr>
        <p:txBody>
          <a:bodyPr anchor="t" rtlCol="false" tIns="0" lIns="0" bIns="0" rIns="0">
            <a:spAutoFit/>
          </a:bodyPr>
          <a:lstStyle/>
          <a:p>
            <a:pPr algn="ctr" marL="0" indent="0" lvl="0">
              <a:lnSpc>
                <a:spcPts val="2175"/>
              </a:lnSpc>
              <a:spcBef>
                <a:spcPct val="0"/>
              </a:spcBef>
            </a:pPr>
            <a:r>
              <a:rPr lang="en-US" sz="1599" spc="115">
                <a:solidFill>
                  <a:srgbClr val="E0475A"/>
                </a:solidFill>
                <a:latin typeface="Open Sauce Light Bold"/>
              </a:rPr>
              <a:t>Both pose a serious risk to rescuer safety</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DAFGj4tXTEs</dc:identifier>
  <dcterms:modified xsi:type="dcterms:W3CDTF">2011-08-01T06:04:30Z</dcterms:modified>
  <cp:revision>1</cp:revision>
  <dc:title>WORKING DOC EV Extrication</dc:title>
</cp:coreProperties>
</file>